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al Bold" panose="020B0704020202020204" pitchFamily="34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256" y="219644"/>
            <a:ext cx="10296745" cy="7212256"/>
            <a:chOff x="0" y="0"/>
            <a:chExt cx="3690121" cy="2584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121" cy="2584710"/>
            </a:xfrm>
            <a:custGeom>
              <a:avLst/>
              <a:gdLst/>
              <a:ahLst/>
              <a:cxnLst/>
              <a:rect l="l" t="t" r="r" b="b"/>
              <a:pathLst>
                <a:path w="3690121" h="2584710">
                  <a:moveTo>
                    <a:pt x="9023" y="0"/>
                  </a:moveTo>
                  <a:lnTo>
                    <a:pt x="3681099" y="0"/>
                  </a:lnTo>
                  <a:cubicBezTo>
                    <a:pt x="3683492" y="0"/>
                    <a:pt x="3685787" y="951"/>
                    <a:pt x="3687479" y="2643"/>
                  </a:cubicBezTo>
                  <a:cubicBezTo>
                    <a:pt x="3689171" y="4335"/>
                    <a:pt x="3690121" y="6630"/>
                    <a:pt x="3690121" y="9023"/>
                  </a:cubicBezTo>
                  <a:lnTo>
                    <a:pt x="3690121" y="2575687"/>
                  </a:lnTo>
                  <a:cubicBezTo>
                    <a:pt x="3690121" y="2578080"/>
                    <a:pt x="3689171" y="2580375"/>
                    <a:pt x="3687479" y="2582067"/>
                  </a:cubicBezTo>
                  <a:cubicBezTo>
                    <a:pt x="3685787" y="2583759"/>
                    <a:pt x="3683492" y="2584710"/>
                    <a:pt x="3681099" y="2584710"/>
                  </a:cubicBezTo>
                  <a:lnTo>
                    <a:pt x="9023" y="2584710"/>
                  </a:lnTo>
                  <a:cubicBezTo>
                    <a:pt x="4040" y="2584710"/>
                    <a:pt x="0" y="2580670"/>
                    <a:pt x="0" y="2575687"/>
                  </a:cubicBezTo>
                  <a:lnTo>
                    <a:pt x="0" y="9023"/>
                  </a:lnTo>
                  <a:cubicBezTo>
                    <a:pt x="0" y="6630"/>
                    <a:pt x="951" y="4335"/>
                    <a:pt x="2643" y="2643"/>
                  </a:cubicBezTo>
                  <a:cubicBezTo>
                    <a:pt x="4335" y="951"/>
                    <a:pt x="6630" y="0"/>
                    <a:pt x="9023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690121" cy="2632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7816" y="3572732"/>
            <a:ext cx="5716086" cy="1102709"/>
            <a:chOff x="0" y="0"/>
            <a:chExt cx="2048516" cy="395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8516" cy="395186"/>
            </a:xfrm>
            <a:custGeom>
              <a:avLst/>
              <a:gdLst/>
              <a:ahLst/>
              <a:cxnLst/>
              <a:rect l="l" t="t" r="r" b="b"/>
              <a:pathLst>
                <a:path w="2048516" h="395186">
                  <a:moveTo>
                    <a:pt x="16253" y="0"/>
                  </a:moveTo>
                  <a:lnTo>
                    <a:pt x="2032263" y="0"/>
                  </a:lnTo>
                  <a:cubicBezTo>
                    <a:pt x="2041239" y="0"/>
                    <a:pt x="2048516" y="7277"/>
                    <a:pt x="2048516" y="16253"/>
                  </a:cubicBezTo>
                  <a:lnTo>
                    <a:pt x="2048516" y="378933"/>
                  </a:lnTo>
                  <a:cubicBezTo>
                    <a:pt x="2048516" y="387909"/>
                    <a:pt x="2041239" y="395186"/>
                    <a:pt x="2032263" y="395186"/>
                  </a:cubicBezTo>
                  <a:lnTo>
                    <a:pt x="16253" y="395186"/>
                  </a:lnTo>
                  <a:cubicBezTo>
                    <a:pt x="7277" y="395186"/>
                    <a:pt x="0" y="387909"/>
                    <a:pt x="0" y="378933"/>
                  </a:cubicBezTo>
                  <a:lnTo>
                    <a:pt x="0" y="16253"/>
                  </a:lnTo>
                  <a:cubicBezTo>
                    <a:pt x="0" y="7277"/>
                    <a:pt x="7277" y="0"/>
                    <a:pt x="16253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48516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7816" y="4856416"/>
            <a:ext cx="5716086" cy="1102709"/>
            <a:chOff x="0" y="0"/>
            <a:chExt cx="2048516" cy="3951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8516" cy="395186"/>
            </a:xfrm>
            <a:custGeom>
              <a:avLst/>
              <a:gdLst/>
              <a:ahLst/>
              <a:cxnLst/>
              <a:rect l="l" t="t" r="r" b="b"/>
              <a:pathLst>
                <a:path w="2048516" h="395186">
                  <a:moveTo>
                    <a:pt x="16253" y="0"/>
                  </a:moveTo>
                  <a:lnTo>
                    <a:pt x="2032263" y="0"/>
                  </a:lnTo>
                  <a:cubicBezTo>
                    <a:pt x="2041239" y="0"/>
                    <a:pt x="2048516" y="7277"/>
                    <a:pt x="2048516" y="16253"/>
                  </a:cubicBezTo>
                  <a:lnTo>
                    <a:pt x="2048516" y="378933"/>
                  </a:lnTo>
                  <a:cubicBezTo>
                    <a:pt x="2048516" y="387909"/>
                    <a:pt x="2041239" y="395186"/>
                    <a:pt x="2032263" y="395186"/>
                  </a:cubicBezTo>
                  <a:lnTo>
                    <a:pt x="16253" y="395186"/>
                  </a:lnTo>
                  <a:cubicBezTo>
                    <a:pt x="7277" y="395186"/>
                    <a:pt x="0" y="387909"/>
                    <a:pt x="0" y="378933"/>
                  </a:cubicBezTo>
                  <a:lnTo>
                    <a:pt x="0" y="16253"/>
                  </a:lnTo>
                  <a:cubicBezTo>
                    <a:pt x="0" y="7277"/>
                    <a:pt x="7277" y="0"/>
                    <a:pt x="16253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48516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38026" y="398182"/>
            <a:ext cx="3334652" cy="1805141"/>
            <a:chOff x="0" y="0"/>
            <a:chExt cx="1195064" cy="6469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5064" cy="646922"/>
            </a:xfrm>
            <a:custGeom>
              <a:avLst/>
              <a:gdLst/>
              <a:ahLst/>
              <a:cxnLst/>
              <a:rect l="l" t="t" r="r" b="b"/>
              <a:pathLst>
                <a:path w="1195064" h="646922">
                  <a:moveTo>
                    <a:pt x="27860" y="0"/>
                  </a:moveTo>
                  <a:lnTo>
                    <a:pt x="1167204" y="0"/>
                  </a:lnTo>
                  <a:cubicBezTo>
                    <a:pt x="1182591" y="0"/>
                    <a:pt x="1195064" y="12473"/>
                    <a:pt x="1195064" y="27860"/>
                  </a:cubicBezTo>
                  <a:lnTo>
                    <a:pt x="1195064" y="619062"/>
                  </a:lnTo>
                  <a:cubicBezTo>
                    <a:pt x="1195064" y="626451"/>
                    <a:pt x="1192129" y="633537"/>
                    <a:pt x="1186904" y="638762"/>
                  </a:cubicBezTo>
                  <a:cubicBezTo>
                    <a:pt x="1181679" y="643986"/>
                    <a:pt x="1174593" y="646922"/>
                    <a:pt x="1167204" y="646922"/>
                  </a:cubicBezTo>
                  <a:lnTo>
                    <a:pt x="27860" y="646922"/>
                  </a:lnTo>
                  <a:cubicBezTo>
                    <a:pt x="12473" y="646922"/>
                    <a:pt x="0" y="634448"/>
                    <a:pt x="0" y="619062"/>
                  </a:cubicBezTo>
                  <a:lnTo>
                    <a:pt x="0" y="27860"/>
                  </a:lnTo>
                  <a:cubicBezTo>
                    <a:pt x="0" y="20471"/>
                    <a:pt x="2935" y="13385"/>
                    <a:pt x="8160" y="8160"/>
                  </a:cubicBezTo>
                  <a:cubicBezTo>
                    <a:pt x="13385" y="2935"/>
                    <a:pt x="20471" y="0"/>
                    <a:pt x="27860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95064" cy="694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38026" y="2336673"/>
            <a:ext cx="3334652" cy="1102709"/>
            <a:chOff x="0" y="0"/>
            <a:chExt cx="1195064" cy="3951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95064" cy="395186"/>
            </a:xfrm>
            <a:custGeom>
              <a:avLst/>
              <a:gdLst/>
              <a:ahLst/>
              <a:cxnLst/>
              <a:rect l="l" t="t" r="r" b="b"/>
              <a:pathLst>
                <a:path w="1195064" h="395186">
                  <a:moveTo>
                    <a:pt x="27860" y="0"/>
                  </a:moveTo>
                  <a:lnTo>
                    <a:pt x="1167204" y="0"/>
                  </a:lnTo>
                  <a:cubicBezTo>
                    <a:pt x="1182591" y="0"/>
                    <a:pt x="1195064" y="12473"/>
                    <a:pt x="1195064" y="27860"/>
                  </a:cubicBezTo>
                  <a:lnTo>
                    <a:pt x="1195064" y="367326"/>
                  </a:lnTo>
                  <a:cubicBezTo>
                    <a:pt x="1195064" y="374715"/>
                    <a:pt x="1192129" y="381801"/>
                    <a:pt x="1186904" y="387026"/>
                  </a:cubicBezTo>
                  <a:cubicBezTo>
                    <a:pt x="1181679" y="392251"/>
                    <a:pt x="1174593" y="395186"/>
                    <a:pt x="1167204" y="395186"/>
                  </a:cubicBezTo>
                  <a:lnTo>
                    <a:pt x="27860" y="395186"/>
                  </a:lnTo>
                  <a:cubicBezTo>
                    <a:pt x="12473" y="395186"/>
                    <a:pt x="0" y="382713"/>
                    <a:pt x="0" y="367326"/>
                  </a:cubicBezTo>
                  <a:lnTo>
                    <a:pt x="0" y="27860"/>
                  </a:lnTo>
                  <a:cubicBezTo>
                    <a:pt x="0" y="20471"/>
                    <a:pt x="2935" y="13385"/>
                    <a:pt x="8160" y="8160"/>
                  </a:cubicBezTo>
                  <a:cubicBezTo>
                    <a:pt x="13385" y="2935"/>
                    <a:pt x="20471" y="0"/>
                    <a:pt x="27860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95064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8240" y="6140101"/>
            <a:ext cx="9782658" cy="1102709"/>
            <a:chOff x="0" y="0"/>
            <a:chExt cx="3505884" cy="3951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05884" cy="395186"/>
            </a:xfrm>
            <a:custGeom>
              <a:avLst/>
              <a:gdLst/>
              <a:ahLst/>
              <a:cxnLst/>
              <a:rect l="l" t="t" r="r" b="b"/>
              <a:pathLst>
                <a:path w="3505884" h="395186">
                  <a:moveTo>
                    <a:pt x="9497" y="0"/>
                  </a:moveTo>
                  <a:lnTo>
                    <a:pt x="3496387" y="0"/>
                  </a:lnTo>
                  <a:cubicBezTo>
                    <a:pt x="3501632" y="0"/>
                    <a:pt x="3505884" y="4252"/>
                    <a:pt x="3505884" y="9497"/>
                  </a:cubicBezTo>
                  <a:lnTo>
                    <a:pt x="3505884" y="385689"/>
                  </a:lnTo>
                  <a:cubicBezTo>
                    <a:pt x="3505884" y="390934"/>
                    <a:pt x="3501632" y="395186"/>
                    <a:pt x="3496387" y="395186"/>
                  </a:cubicBezTo>
                  <a:lnTo>
                    <a:pt x="9497" y="395186"/>
                  </a:lnTo>
                  <a:cubicBezTo>
                    <a:pt x="4252" y="395186"/>
                    <a:pt x="0" y="390934"/>
                    <a:pt x="0" y="385689"/>
                  </a:cubicBezTo>
                  <a:lnTo>
                    <a:pt x="0" y="9497"/>
                  </a:lnTo>
                  <a:cubicBezTo>
                    <a:pt x="0" y="4252"/>
                    <a:pt x="4252" y="0"/>
                    <a:pt x="9497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505884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57816" y="2336673"/>
            <a:ext cx="5716086" cy="1102709"/>
            <a:chOff x="0" y="0"/>
            <a:chExt cx="2048516" cy="3951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48516" cy="395186"/>
            </a:xfrm>
            <a:custGeom>
              <a:avLst/>
              <a:gdLst/>
              <a:ahLst/>
              <a:cxnLst/>
              <a:rect l="l" t="t" r="r" b="b"/>
              <a:pathLst>
                <a:path w="2048516" h="395186">
                  <a:moveTo>
                    <a:pt x="16253" y="0"/>
                  </a:moveTo>
                  <a:lnTo>
                    <a:pt x="2032263" y="0"/>
                  </a:lnTo>
                  <a:cubicBezTo>
                    <a:pt x="2041239" y="0"/>
                    <a:pt x="2048516" y="7277"/>
                    <a:pt x="2048516" y="16253"/>
                  </a:cubicBezTo>
                  <a:lnTo>
                    <a:pt x="2048516" y="378933"/>
                  </a:lnTo>
                  <a:cubicBezTo>
                    <a:pt x="2048516" y="387909"/>
                    <a:pt x="2041239" y="395186"/>
                    <a:pt x="2032263" y="395186"/>
                  </a:cubicBezTo>
                  <a:lnTo>
                    <a:pt x="16253" y="395186"/>
                  </a:lnTo>
                  <a:cubicBezTo>
                    <a:pt x="7277" y="395186"/>
                    <a:pt x="0" y="387909"/>
                    <a:pt x="0" y="378933"/>
                  </a:cubicBezTo>
                  <a:lnTo>
                    <a:pt x="0" y="16253"/>
                  </a:lnTo>
                  <a:cubicBezTo>
                    <a:pt x="0" y="7277"/>
                    <a:pt x="7277" y="0"/>
                    <a:pt x="16253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48516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24479" y="398182"/>
            <a:ext cx="5716086" cy="1825972"/>
            <a:chOff x="0" y="0"/>
            <a:chExt cx="2048516" cy="6543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48516" cy="654387"/>
            </a:xfrm>
            <a:custGeom>
              <a:avLst/>
              <a:gdLst/>
              <a:ahLst/>
              <a:cxnLst/>
              <a:rect l="l" t="t" r="r" b="b"/>
              <a:pathLst>
                <a:path w="2048516" h="654387">
                  <a:moveTo>
                    <a:pt x="16253" y="0"/>
                  </a:moveTo>
                  <a:lnTo>
                    <a:pt x="2032263" y="0"/>
                  </a:lnTo>
                  <a:cubicBezTo>
                    <a:pt x="2041239" y="0"/>
                    <a:pt x="2048516" y="7277"/>
                    <a:pt x="2048516" y="16253"/>
                  </a:cubicBezTo>
                  <a:lnTo>
                    <a:pt x="2048516" y="638134"/>
                  </a:lnTo>
                  <a:cubicBezTo>
                    <a:pt x="2048516" y="647110"/>
                    <a:pt x="2041239" y="654387"/>
                    <a:pt x="2032263" y="654387"/>
                  </a:cubicBezTo>
                  <a:lnTo>
                    <a:pt x="16253" y="654387"/>
                  </a:lnTo>
                  <a:cubicBezTo>
                    <a:pt x="7277" y="654387"/>
                    <a:pt x="0" y="647110"/>
                    <a:pt x="0" y="638134"/>
                  </a:cubicBezTo>
                  <a:lnTo>
                    <a:pt x="0" y="16253"/>
                  </a:lnTo>
                  <a:cubicBezTo>
                    <a:pt x="0" y="7277"/>
                    <a:pt x="7277" y="0"/>
                    <a:pt x="16253" y="0"/>
                  </a:cubicBezTo>
                  <a:close/>
                </a:path>
              </a:pathLst>
            </a:custGeom>
            <a:solidFill>
              <a:srgbClr val="D9F4F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048516" cy="7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1362" y="553212"/>
            <a:ext cx="5424488" cy="342900"/>
            <a:chOff x="0" y="0"/>
            <a:chExt cx="7232650" cy="457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32650" cy="457200"/>
            </a:xfrm>
            <a:custGeom>
              <a:avLst/>
              <a:gdLst/>
              <a:ahLst/>
              <a:cxnLst/>
              <a:rect l="l" t="t" r="r" b="b"/>
              <a:pathLst>
                <a:path w="7232650" h="457200">
                  <a:moveTo>
                    <a:pt x="0" y="0"/>
                  </a:moveTo>
                  <a:lnTo>
                    <a:pt x="7232650" y="0"/>
                  </a:lnTo>
                  <a:lnTo>
                    <a:pt x="723265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29648" y="903732"/>
            <a:ext cx="6386512" cy="342900"/>
            <a:chOff x="0" y="0"/>
            <a:chExt cx="8515350" cy="4572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515350" cy="457200"/>
            </a:xfrm>
            <a:custGeom>
              <a:avLst/>
              <a:gdLst/>
              <a:ahLst/>
              <a:cxnLst/>
              <a:rect l="l" t="t" r="r" b="b"/>
              <a:pathLst>
                <a:path w="8515350" h="457200">
                  <a:moveTo>
                    <a:pt x="0" y="0"/>
                  </a:moveTo>
                  <a:lnTo>
                    <a:pt x="8515350" y="0"/>
                  </a:lnTo>
                  <a:lnTo>
                    <a:pt x="851535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29648" y="1257300"/>
            <a:ext cx="785812" cy="342900"/>
            <a:chOff x="0" y="0"/>
            <a:chExt cx="1047750" cy="457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47750" cy="457200"/>
            </a:xfrm>
            <a:custGeom>
              <a:avLst/>
              <a:gdLst/>
              <a:ahLst/>
              <a:cxnLst/>
              <a:rect l="l" t="t" r="r" b="b"/>
              <a:pathLst>
                <a:path w="1047750" h="457200">
                  <a:moveTo>
                    <a:pt x="0" y="0"/>
                  </a:moveTo>
                  <a:lnTo>
                    <a:pt x="1047750" y="0"/>
                  </a:lnTo>
                  <a:lnTo>
                    <a:pt x="104775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040564" y="1326737"/>
            <a:ext cx="66675" cy="223838"/>
            <a:chOff x="0" y="0"/>
            <a:chExt cx="88900" cy="29845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29838" y="1595628"/>
            <a:ext cx="2452688" cy="342900"/>
            <a:chOff x="0" y="0"/>
            <a:chExt cx="3270250" cy="4572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70250" cy="457200"/>
            </a:xfrm>
            <a:custGeom>
              <a:avLst/>
              <a:gdLst/>
              <a:ahLst/>
              <a:cxnLst/>
              <a:rect l="l" t="t" r="r" b="b"/>
              <a:pathLst>
                <a:path w="3270250" h="457200">
                  <a:moveTo>
                    <a:pt x="0" y="0"/>
                  </a:moveTo>
                  <a:lnTo>
                    <a:pt x="3270250" y="0"/>
                  </a:lnTo>
                  <a:lnTo>
                    <a:pt x="327025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31648" y="1946148"/>
            <a:ext cx="1485900" cy="342900"/>
            <a:chOff x="0" y="0"/>
            <a:chExt cx="1981200" cy="457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81200" cy="457200"/>
            </a:xfrm>
            <a:custGeom>
              <a:avLst/>
              <a:gdLst/>
              <a:ahLst/>
              <a:cxnLst/>
              <a:rect l="l" t="t" r="r" b="b"/>
              <a:pathLst>
                <a:path w="1981200" h="457200">
                  <a:moveTo>
                    <a:pt x="0" y="0"/>
                  </a:moveTo>
                  <a:lnTo>
                    <a:pt x="1981200" y="0"/>
                  </a:lnTo>
                  <a:lnTo>
                    <a:pt x="19812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44163" y="2279237"/>
            <a:ext cx="2138362" cy="223838"/>
            <a:chOff x="0" y="0"/>
            <a:chExt cx="2851150" cy="29845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51150" cy="298450"/>
            </a:xfrm>
            <a:custGeom>
              <a:avLst/>
              <a:gdLst/>
              <a:ahLst/>
              <a:cxnLst/>
              <a:rect l="l" t="t" r="r" b="b"/>
              <a:pathLst>
                <a:path w="2851150" h="298450">
                  <a:moveTo>
                    <a:pt x="0" y="0"/>
                  </a:moveTo>
                  <a:lnTo>
                    <a:pt x="2851150" y="0"/>
                  </a:lnTo>
                  <a:lnTo>
                    <a:pt x="285115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941249" y="2446258"/>
            <a:ext cx="66675" cy="223838"/>
            <a:chOff x="0" y="0"/>
            <a:chExt cx="88900" cy="29845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7361" y="2497169"/>
            <a:ext cx="66675" cy="223838"/>
            <a:chOff x="0" y="0"/>
            <a:chExt cx="88900" cy="29845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941249" y="2664190"/>
            <a:ext cx="66675" cy="223838"/>
            <a:chOff x="0" y="0"/>
            <a:chExt cx="88900" cy="29845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040564" y="2497169"/>
            <a:ext cx="66675" cy="223838"/>
            <a:chOff x="0" y="0"/>
            <a:chExt cx="88900" cy="29845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43211" y="2730341"/>
            <a:ext cx="776288" cy="223838"/>
            <a:chOff x="0" y="0"/>
            <a:chExt cx="1035050" cy="29845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35050" cy="298450"/>
            </a:xfrm>
            <a:custGeom>
              <a:avLst/>
              <a:gdLst/>
              <a:ahLst/>
              <a:cxnLst/>
              <a:rect l="l" t="t" r="r" b="b"/>
              <a:pathLst>
                <a:path w="1035050" h="298450">
                  <a:moveTo>
                    <a:pt x="0" y="0"/>
                  </a:moveTo>
                  <a:lnTo>
                    <a:pt x="1035050" y="0"/>
                  </a:lnTo>
                  <a:lnTo>
                    <a:pt x="103505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217361" y="2948273"/>
            <a:ext cx="66675" cy="223838"/>
            <a:chOff x="0" y="0"/>
            <a:chExt cx="88900" cy="29845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941249" y="3620357"/>
            <a:ext cx="66675" cy="223838"/>
            <a:chOff x="0" y="0"/>
            <a:chExt cx="88900" cy="29845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6040564" y="3620357"/>
            <a:ext cx="66675" cy="223838"/>
            <a:chOff x="0" y="0"/>
            <a:chExt cx="88900" cy="29845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17361" y="3850481"/>
            <a:ext cx="66675" cy="223838"/>
            <a:chOff x="0" y="0"/>
            <a:chExt cx="88900" cy="29845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8119015" y="3850481"/>
            <a:ext cx="80962" cy="223838"/>
            <a:chOff x="0" y="0"/>
            <a:chExt cx="107950" cy="29845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07950" cy="298450"/>
            </a:xfrm>
            <a:custGeom>
              <a:avLst/>
              <a:gdLst/>
              <a:ahLst/>
              <a:cxnLst/>
              <a:rect l="l" t="t" r="r" b="b"/>
              <a:pathLst>
                <a:path w="107950" h="298450">
                  <a:moveTo>
                    <a:pt x="0" y="0"/>
                  </a:moveTo>
                  <a:lnTo>
                    <a:pt x="107950" y="0"/>
                  </a:lnTo>
                  <a:lnTo>
                    <a:pt x="10795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040564" y="4310729"/>
            <a:ext cx="66675" cy="223838"/>
            <a:chOff x="0" y="0"/>
            <a:chExt cx="88900" cy="29845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17361" y="5001101"/>
            <a:ext cx="66675" cy="223838"/>
            <a:chOff x="0" y="0"/>
            <a:chExt cx="88900" cy="29845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480185" y="6372701"/>
            <a:ext cx="66675" cy="223838"/>
            <a:chOff x="0" y="0"/>
            <a:chExt cx="88900" cy="29845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0" y="0"/>
                  </a:moveTo>
                  <a:lnTo>
                    <a:pt x="88900" y="0"/>
                  </a:lnTo>
                  <a:lnTo>
                    <a:pt x="889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262062" y="6835997"/>
            <a:ext cx="647700" cy="223838"/>
            <a:chOff x="0" y="0"/>
            <a:chExt cx="863600" cy="29845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63600" cy="298450"/>
            </a:xfrm>
            <a:custGeom>
              <a:avLst/>
              <a:gdLst/>
              <a:ahLst/>
              <a:cxnLst/>
              <a:rect l="l" t="t" r="r" b="b"/>
              <a:pathLst>
                <a:path w="863600" h="298450">
                  <a:moveTo>
                    <a:pt x="0" y="0"/>
                  </a:moveTo>
                  <a:lnTo>
                    <a:pt x="863600" y="0"/>
                  </a:lnTo>
                  <a:lnTo>
                    <a:pt x="86360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452661" y="464665"/>
            <a:ext cx="5003839" cy="158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2"/>
              </a:lnSpc>
            </a:pPr>
            <a:r>
              <a:rPr lang="en-US" sz="11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TO: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124"/>
              </a:lnSpc>
            </a:pPr>
            <a:r>
              <a:rPr lang="en-US" sz="14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Reservation desk @</a:t>
            </a:r>
            <a:r>
              <a:rPr lang="en-US" sz="14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l">
              <a:lnSpc>
                <a:spcPts val="2550"/>
              </a:lnSpc>
            </a:pPr>
            <a:r>
              <a:rPr lang="en-US" sz="1796" b="1" spc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Crowne Plaza Birmingham NEC</a:t>
            </a:r>
          </a:p>
          <a:p>
            <a:pPr algn="l">
              <a:lnSpc>
                <a:spcPts val="2124"/>
              </a:lnSpc>
            </a:pPr>
            <a:endParaRPr lang="en-US" sz="1796" b="1" spc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124"/>
              </a:lnSpc>
            </a:pPr>
            <a:r>
              <a:rPr lang="en-US" sz="1496" spc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Exhibition Centre, Pendigo Way, Marston Green, Birmingham B40 1PS, United Kingdom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007924" y="2575341"/>
            <a:ext cx="979313" cy="25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ADDRESS:</a:t>
            </a:r>
            <a:r>
              <a:rPr lang="en-US" sz="14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07924" y="808202"/>
            <a:ext cx="626135" cy="25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NAME:</a:t>
            </a:r>
            <a:r>
              <a:rPr lang="en-US" sz="14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64680" y="5027866"/>
            <a:ext cx="1852092" cy="25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ROOM RESEVATION:</a:t>
            </a:r>
            <a:r>
              <a:rPr lang="en-US" sz="14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44163" y="2512600"/>
            <a:ext cx="614139" cy="25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NOTES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942706" y="3539576"/>
            <a:ext cx="50559" cy="25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09873" y="3753707"/>
            <a:ext cx="1540621" cy="25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8"/>
              </a:lnSpc>
            </a:pPr>
            <a:r>
              <a:rPr lang="en-US" sz="14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DATE OF EVEN</a:t>
            </a:r>
            <a:r>
              <a:rPr lang="en-US" sz="14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T:</a:t>
            </a:r>
            <a:r>
              <a:rPr lang="en-US" sz="14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370819" y="5688749"/>
            <a:ext cx="65256" cy="20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5"/>
              </a:lnSpc>
            </a:pPr>
            <a:r>
              <a:rPr lang="en-US" sz="11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64680" y="5373205"/>
            <a:ext cx="2981771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Nitay Gold and Shaneel Chandra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43211" y="2845232"/>
            <a:ext cx="4352011" cy="21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2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leave at </a:t>
            </a:r>
            <a:r>
              <a:rPr lang="en-US" sz="1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resevation desk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Nitay Gold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10826" y="4076462"/>
            <a:ext cx="1383655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18 - 20 May 2026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007924" y="538982"/>
            <a:ext cx="1614413" cy="25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SENDER DETAILS: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6838026" y="3577161"/>
            <a:ext cx="3334652" cy="1102709"/>
            <a:chOff x="0" y="0"/>
            <a:chExt cx="1195064" cy="395186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195064" cy="395186"/>
            </a:xfrm>
            <a:custGeom>
              <a:avLst/>
              <a:gdLst/>
              <a:ahLst/>
              <a:cxnLst/>
              <a:rect l="l" t="t" r="r" b="b"/>
              <a:pathLst>
                <a:path w="1195064" h="395186">
                  <a:moveTo>
                    <a:pt x="27860" y="0"/>
                  </a:moveTo>
                  <a:lnTo>
                    <a:pt x="1167204" y="0"/>
                  </a:lnTo>
                  <a:cubicBezTo>
                    <a:pt x="1182591" y="0"/>
                    <a:pt x="1195064" y="12473"/>
                    <a:pt x="1195064" y="27860"/>
                  </a:cubicBezTo>
                  <a:lnTo>
                    <a:pt x="1195064" y="367326"/>
                  </a:lnTo>
                  <a:cubicBezTo>
                    <a:pt x="1195064" y="374715"/>
                    <a:pt x="1192129" y="381801"/>
                    <a:pt x="1186904" y="387026"/>
                  </a:cubicBezTo>
                  <a:cubicBezTo>
                    <a:pt x="1181679" y="392251"/>
                    <a:pt x="1174593" y="395186"/>
                    <a:pt x="1167204" y="395186"/>
                  </a:cubicBezTo>
                  <a:lnTo>
                    <a:pt x="27860" y="395186"/>
                  </a:lnTo>
                  <a:cubicBezTo>
                    <a:pt x="12473" y="395186"/>
                    <a:pt x="0" y="382713"/>
                    <a:pt x="0" y="367326"/>
                  </a:cubicBezTo>
                  <a:lnTo>
                    <a:pt x="0" y="27860"/>
                  </a:lnTo>
                  <a:cubicBezTo>
                    <a:pt x="0" y="20471"/>
                    <a:pt x="2935" y="13385"/>
                    <a:pt x="8160" y="8160"/>
                  </a:cubicBezTo>
                  <a:cubicBezTo>
                    <a:pt x="13385" y="2935"/>
                    <a:pt x="20471" y="0"/>
                    <a:pt x="27860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47625"/>
              <a:ext cx="1195064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sp>
        <p:nvSpPr>
          <p:cNvPr id="83" name="TextBox 83"/>
          <p:cNvSpPr txBox="1"/>
          <p:nvPr/>
        </p:nvSpPr>
        <p:spPr>
          <a:xfrm>
            <a:off x="7007924" y="3815829"/>
            <a:ext cx="1495648" cy="25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TELEPHONE NO: </a:t>
            </a:r>
          </a:p>
        </p:txBody>
      </p:sp>
      <p:grpSp>
        <p:nvGrpSpPr>
          <p:cNvPr id="84" name="Group 84"/>
          <p:cNvGrpSpPr/>
          <p:nvPr/>
        </p:nvGrpSpPr>
        <p:grpSpPr>
          <a:xfrm>
            <a:off x="8117234" y="5142795"/>
            <a:ext cx="80962" cy="223838"/>
            <a:chOff x="0" y="0"/>
            <a:chExt cx="107950" cy="29845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07950" cy="298450"/>
            </a:xfrm>
            <a:custGeom>
              <a:avLst/>
              <a:gdLst/>
              <a:ahLst/>
              <a:cxnLst/>
              <a:rect l="l" t="t" r="r" b="b"/>
              <a:pathLst>
                <a:path w="107950" h="298450">
                  <a:moveTo>
                    <a:pt x="0" y="0"/>
                  </a:moveTo>
                  <a:lnTo>
                    <a:pt x="107950" y="0"/>
                  </a:lnTo>
                  <a:lnTo>
                    <a:pt x="10795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6836246" y="4869475"/>
            <a:ext cx="3334652" cy="1102709"/>
            <a:chOff x="0" y="0"/>
            <a:chExt cx="1195064" cy="395186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195064" cy="395186"/>
            </a:xfrm>
            <a:custGeom>
              <a:avLst/>
              <a:gdLst/>
              <a:ahLst/>
              <a:cxnLst/>
              <a:rect l="l" t="t" r="r" b="b"/>
              <a:pathLst>
                <a:path w="1195064" h="395186">
                  <a:moveTo>
                    <a:pt x="27860" y="0"/>
                  </a:moveTo>
                  <a:lnTo>
                    <a:pt x="1167204" y="0"/>
                  </a:lnTo>
                  <a:cubicBezTo>
                    <a:pt x="1182591" y="0"/>
                    <a:pt x="1195064" y="12473"/>
                    <a:pt x="1195064" y="27860"/>
                  </a:cubicBezTo>
                  <a:lnTo>
                    <a:pt x="1195064" y="367326"/>
                  </a:lnTo>
                  <a:cubicBezTo>
                    <a:pt x="1195064" y="374715"/>
                    <a:pt x="1192129" y="381801"/>
                    <a:pt x="1186904" y="387026"/>
                  </a:cubicBezTo>
                  <a:cubicBezTo>
                    <a:pt x="1181679" y="392251"/>
                    <a:pt x="1174593" y="395186"/>
                    <a:pt x="1167204" y="395186"/>
                  </a:cubicBezTo>
                  <a:lnTo>
                    <a:pt x="27860" y="395186"/>
                  </a:lnTo>
                  <a:cubicBezTo>
                    <a:pt x="12473" y="395186"/>
                    <a:pt x="0" y="382713"/>
                    <a:pt x="0" y="367326"/>
                  </a:cubicBezTo>
                  <a:lnTo>
                    <a:pt x="0" y="27860"/>
                  </a:lnTo>
                  <a:cubicBezTo>
                    <a:pt x="0" y="20471"/>
                    <a:pt x="2935" y="13385"/>
                    <a:pt x="8160" y="8160"/>
                  </a:cubicBezTo>
                  <a:cubicBezTo>
                    <a:pt x="13385" y="2935"/>
                    <a:pt x="20471" y="0"/>
                    <a:pt x="27860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47625"/>
              <a:ext cx="1195064" cy="44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5"/>
                </a:lnSpc>
              </a:pPr>
              <a:endParaRPr/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7006143" y="5108143"/>
            <a:ext cx="1782887" cy="25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NUMBER OF BOXES 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1528780" y="6484620"/>
            <a:ext cx="80962" cy="223838"/>
            <a:chOff x="0" y="0"/>
            <a:chExt cx="107950" cy="29845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07950" cy="298450"/>
            </a:xfrm>
            <a:custGeom>
              <a:avLst/>
              <a:gdLst/>
              <a:ahLst/>
              <a:cxnLst/>
              <a:rect l="l" t="t" r="r" b="b"/>
              <a:pathLst>
                <a:path w="107950" h="298450">
                  <a:moveTo>
                    <a:pt x="0" y="0"/>
                  </a:moveTo>
                  <a:lnTo>
                    <a:pt x="107950" y="0"/>
                  </a:lnTo>
                  <a:lnTo>
                    <a:pt x="10795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551043" y="6357977"/>
            <a:ext cx="9055763" cy="233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CONTENT : 150 x promotional bags black with a white </a:t>
            </a:r>
            <a:r>
              <a:rPr lang="en-US" sz="1403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SignalPET</a:t>
            </a:r>
            <a:r>
              <a:rPr lang="en-US" sz="1403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logo to the front </a:t>
            </a:r>
            <a:r>
              <a:rPr lang="en-US" sz="14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of the bag </a:t>
            </a:r>
            <a:endParaRPr lang="en-US" sz="1403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2BC130C-09C5-B752-37DE-D2B75D810B49}"/>
              </a:ext>
            </a:extLst>
          </p:cNvPr>
          <p:cNvSpPr txBox="1"/>
          <p:nvPr/>
        </p:nvSpPr>
        <p:spPr>
          <a:xfrm>
            <a:off x="7715478" y="82173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Beeline Promotional Products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22B767-0772-D87E-525E-E655474C6776}"/>
              </a:ext>
            </a:extLst>
          </p:cNvPr>
          <p:cNvSpPr txBox="1"/>
          <p:nvPr/>
        </p:nvSpPr>
        <p:spPr>
          <a:xfrm>
            <a:off x="7936514" y="2461120"/>
            <a:ext cx="2007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Beeline Promotional Products</a:t>
            </a:r>
          </a:p>
          <a:p>
            <a:r>
              <a:rPr lang="en-GB" sz="1100" dirty="0"/>
              <a:t>Southgate 2, 321 Wilmslow Road, Heald Green, Cheadle SK8 3PW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AF56A4-C8C6-24F2-2D3D-DCC3F0206A0E}"/>
              </a:ext>
            </a:extLst>
          </p:cNvPr>
          <p:cNvSpPr txBox="1"/>
          <p:nvPr/>
        </p:nvSpPr>
        <p:spPr>
          <a:xfrm>
            <a:off x="8466740" y="3771275"/>
            <a:ext cx="205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0121 212 1220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974DA0-5492-D986-6D39-E33E136FEF1A}"/>
              </a:ext>
            </a:extLst>
          </p:cNvPr>
          <p:cNvSpPr txBox="1"/>
          <p:nvPr/>
        </p:nvSpPr>
        <p:spPr>
          <a:xfrm>
            <a:off x="8831465" y="5040273"/>
            <a:ext cx="114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x box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IVC Delivery Label</dc:title>
  <dc:creator>SAles</dc:creator>
  <cp:lastModifiedBy>SAles</cp:lastModifiedBy>
  <cp:revision>2</cp:revision>
  <dcterms:created xsi:type="dcterms:W3CDTF">2006-08-16T00:00:00Z</dcterms:created>
  <dcterms:modified xsi:type="dcterms:W3CDTF">2026-04-29T14:21:31Z</dcterms:modified>
  <dc:identifier>DAHIJaAqdy4</dc:identifier>
</cp:coreProperties>
</file>