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62" d="100"/>
          <a:sy n="162" d="100"/>
        </p:scale>
        <p:origin x="144" y="14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61609184dd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61609184dd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6C3"/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144325" y="244950"/>
            <a:ext cx="1937100" cy="1596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/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/>
              <a:t>JNI London</a:t>
            </a:r>
            <a:endParaRPr sz="1200"/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rgbClr val="000000"/>
                </a:solidFill>
              </a:rPr>
              <a:t>42, Westbourne Grove</a:t>
            </a:r>
            <a:endParaRPr sz="1200"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/>
              <a:t>London, UK, W2 5SH</a:t>
            </a:r>
            <a:endParaRPr sz="1200"/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/>
              <a:t>+44 207.535.3400</a:t>
            </a:r>
            <a:endParaRPr sz="1200"/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1538750" y="247450"/>
            <a:ext cx="7197000" cy="91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1" dirty="0"/>
              <a:t>ALTERYX INSPIRE 2019: location NV6 – </a:t>
            </a:r>
            <a:r>
              <a:rPr lang="en-GB" sz="2000" b="1" dirty="0" err="1"/>
              <a:t>Alter.Nation</a:t>
            </a:r>
            <a:r>
              <a:rPr lang="en-GB" sz="2000" b="1" dirty="0"/>
              <a:t>  </a:t>
            </a:r>
            <a:endParaRPr sz="2000" b="1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/>
          </a:p>
        </p:txBody>
      </p:sp>
      <p:sp>
        <p:nvSpPr>
          <p:cNvPr id="56" name="Google Shape;56;p13"/>
          <p:cNvSpPr txBox="1"/>
          <p:nvPr/>
        </p:nvSpPr>
        <p:spPr>
          <a:xfrm>
            <a:off x="3663125" y="1545050"/>
            <a:ext cx="2574600" cy="1596300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SHIP TO: </a:t>
            </a:r>
            <a:endParaRPr/>
          </a:p>
          <a:p>
            <a:pPr marL="62865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Trigger Concepts Ltd</a:t>
            </a:r>
            <a:endParaRPr sz="11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62865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Att:  Jane Walton</a:t>
            </a:r>
            <a:endParaRPr sz="11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62865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Alteryx Inspire</a:t>
            </a:r>
            <a:endParaRPr sz="11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62865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Unit 4</a:t>
            </a:r>
            <a:endParaRPr sz="11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62865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Berry Court Business Park</a:t>
            </a:r>
            <a:endParaRPr sz="11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62865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Bramley Rd</a:t>
            </a:r>
            <a:endParaRPr sz="11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62865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Little London, Hampshire, RG265AT</a:t>
            </a:r>
            <a:endParaRPr sz="11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1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______ OF ______ </a:t>
            </a:r>
            <a:endParaRPr sz="11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1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1268400" y="3817400"/>
            <a:ext cx="7074600" cy="95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Contents of Shipment:___________________________________________________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__________________________________________________________________________________________________________________________________________</a:t>
            </a:r>
            <a:endParaRPr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67BA6EF-1DF7-4E18-83A4-F2D97DDC4CCA}"/>
              </a:ext>
            </a:extLst>
          </p:cNvPr>
          <p:cNvSpPr/>
          <p:nvPr/>
        </p:nvSpPr>
        <p:spPr>
          <a:xfrm>
            <a:off x="4454820" y="2417862"/>
            <a:ext cx="23436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 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8204B35-4131-4A99-AEFB-79CF85DE23F4}"/>
              </a:ext>
            </a:extLst>
          </p:cNvPr>
          <p:cNvSpPr/>
          <p:nvPr/>
        </p:nvSpPr>
        <p:spPr>
          <a:xfrm>
            <a:off x="4454820" y="2417862"/>
            <a:ext cx="23436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 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84178D4-8CCC-4FD9-AA02-7B9F914383B1}"/>
              </a:ext>
            </a:extLst>
          </p:cNvPr>
          <p:cNvSpPr/>
          <p:nvPr/>
        </p:nvSpPr>
        <p:spPr>
          <a:xfrm>
            <a:off x="4454820" y="2417862"/>
            <a:ext cx="23436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 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AF704D9-3689-414E-B986-6BD85EEDA585}"/>
              </a:ext>
            </a:extLst>
          </p:cNvPr>
          <p:cNvSpPr/>
          <p:nvPr/>
        </p:nvSpPr>
        <p:spPr>
          <a:xfrm>
            <a:off x="4454820" y="2417862"/>
            <a:ext cx="23436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 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59</Words>
  <Application>Microsoft Office PowerPoint</Application>
  <PresentationFormat>On-screen Show (16:9)</PresentationFormat>
  <Paragraphs>22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Simple Light</vt:lpstr>
      <vt:lpstr> JNI London 42, Westbourne Grove London, UK, W2 5SH +44 207.535.3400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JNI London 42, Westbourne Grove London, UK, W2 5SH +44 207.535.3400</dc:title>
  <dc:creator>Laura Serra</dc:creator>
  <cp:lastModifiedBy>Laura Serra</cp:lastModifiedBy>
  <cp:revision>4</cp:revision>
  <dcterms:modified xsi:type="dcterms:W3CDTF">2019-09-23T15:07:54Z</dcterms:modified>
</cp:coreProperties>
</file>