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715500"/>
  <p:defaultTextStyle>
    <a:defPPr>
      <a:defRPr lang="en-US"/>
    </a:defPPr>
    <a:lvl1pPr marL="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3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3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6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752" y="1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4E6E2-FC55-4DE6-A02A-4D35589DEF52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8513" y="728663"/>
            <a:ext cx="5260975" cy="3643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14863"/>
            <a:ext cx="5486400" cy="4371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28039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228039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26EE8-1F42-4240-9C13-1F9F249BDE8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2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7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3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0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3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6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8513" y="728663"/>
            <a:ext cx="5260975" cy="36433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26EE8-1F42-4240-9C13-1F9F249BDE8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579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1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0" indent="0">
              <a:buNone/>
              <a:defRPr sz="1600" b="1"/>
            </a:lvl4pPr>
            <a:lvl5pPr marL="1828573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0" indent="0">
              <a:buNone/>
              <a:defRPr sz="1600" b="1"/>
            </a:lvl7pPr>
            <a:lvl8pPr marL="3200003" indent="0">
              <a:buNone/>
              <a:defRPr sz="1600" b="1"/>
            </a:lvl8pPr>
            <a:lvl9pPr marL="36571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6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0" indent="0">
              <a:buNone/>
              <a:defRPr sz="2000"/>
            </a:lvl4pPr>
            <a:lvl5pPr marL="1828573" indent="0">
              <a:buNone/>
              <a:defRPr sz="2000"/>
            </a:lvl5pPr>
            <a:lvl6pPr marL="2285717" indent="0">
              <a:buNone/>
              <a:defRPr sz="2000"/>
            </a:lvl6pPr>
            <a:lvl7pPr marL="2742860" indent="0">
              <a:buNone/>
              <a:defRPr sz="2000"/>
            </a:lvl7pPr>
            <a:lvl8pPr marL="3200003" indent="0">
              <a:buNone/>
              <a:defRPr sz="2000"/>
            </a:lvl8pPr>
            <a:lvl9pPr marL="36571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6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0" indent="0">
              <a:buNone/>
              <a:defRPr sz="900"/>
            </a:lvl4pPr>
            <a:lvl5pPr marL="1828573" indent="0">
              <a:buNone/>
              <a:defRPr sz="900"/>
            </a:lvl5pPr>
            <a:lvl6pPr marL="2285717" indent="0">
              <a:buNone/>
              <a:defRPr sz="900"/>
            </a:lvl6pPr>
            <a:lvl7pPr marL="2742860" indent="0">
              <a:buNone/>
              <a:defRPr sz="900"/>
            </a:lvl7pPr>
            <a:lvl8pPr marL="3200003" indent="0">
              <a:buNone/>
              <a:defRPr sz="900"/>
            </a:lvl8pPr>
            <a:lvl9pPr marL="365714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783E4-424E-47A9-8AAA-3E64AA869973}" type="datetimeFigureOut">
              <a:rPr lang="en-GB" smtClean="0"/>
              <a:pPr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3B760-B811-4729-8DA6-624D1F15655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8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7" indent="-342857" algn="l" defTabSz="91428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8" indent="-285714" algn="l" defTabSz="91428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8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1" indent="-228572" algn="l" defTabSz="9142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45" indent="-228572" algn="l" defTabSz="9142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9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1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5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8" indent="-228572" algn="l" defTabSz="91428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3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3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6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98C8A15-4469-D047-BF93-E24E853E973E}"/>
              </a:ext>
            </a:extLst>
          </p:cNvPr>
          <p:cNvSpPr txBox="1"/>
          <p:nvPr/>
        </p:nvSpPr>
        <p:spPr>
          <a:xfrm>
            <a:off x="0" y="31221"/>
            <a:ext cx="45929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ACTION FOR CHILDREN NOTEBOOKS</a:t>
            </a:r>
          </a:p>
          <a:p>
            <a:r>
              <a:rPr lang="en-GB" sz="2400" dirty="0"/>
              <a:t>SKU: 21795</a:t>
            </a:r>
          </a:p>
          <a:p>
            <a:r>
              <a:rPr lang="en-GB" sz="2400" dirty="0"/>
              <a:t>QTY: 50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ATTN ALEX EAVES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02D0A0-8E30-CC49-8792-CD7288DC3A07}"/>
              </a:ext>
            </a:extLst>
          </p:cNvPr>
          <p:cNvSpPr txBox="1"/>
          <p:nvPr/>
        </p:nvSpPr>
        <p:spPr>
          <a:xfrm>
            <a:off x="0" y="4005064"/>
            <a:ext cx="45929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ACTION FOR CHILDREN NOTEBOOKS</a:t>
            </a:r>
          </a:p>
          <a:p>
            <a:r>
              <a:rPr lang="en-GB" sz="2400" dirty="0"/>
              <a:t>SKU: WELSHNOTEBOOK</a:t>
            </a:r>
          </a:p>
          <a:p>
            <a:r>
              <a:rPr lang="en-GB" sz="2400" dirty="0"/>
              <a:t>QTY: 50</a:t>
            </a:r>
          </a:p>
          <a:p>
            <a:r>
              <a:rPr lang="en-GB" dirty="0"/>
              <a:t> </a:t>
            </a:r>
          </a:p>
          <a:p>
            <a:r>
              <a:rPr lang="en-GB" dirty="0"/>
              <a:t>ATTN ALEX EAVES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37842</TotalTime>
  <Words>21</Words>
  <Application>Microsoft Macintosh PowerPoint</Application>
  <PresentationFormat>A4 Paper (210x297 mm)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</dc:creator>
  <cp:lastModifiedBy>Martin McQueenie</cp:lastModifiedBy>
  <cp:revision>89</cp:revision>
  <cp:lastPrinted>2019-08-08T12:35:53Z</cp:lastPrinted>
  <dcterms:created xsi:type="dcterms:W3CDTF">2011-02-21T16:56:11Z</dcterms:created>
  <dcterms:modified xsi:type="dcterms:W3CDTF">2019-08-09T07:54:57Z</dcterms:modified>
</cp:coreProperties>
</file>