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58000" cy="10059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97" autoAdjust="0"/>
    <p:restoredTop sz="94660"/>
  </p:normalViewPr>
  <p:slideViewPr>
    <p:cSldViewPr>
      <p:cViewPr varScale="1">
        <p:scale>
          <a:sx n="105" d="100"/>
          <a:sy n="105" d="100"/>
        </p:scale>
        <p:origin x="132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335" cy="502999"/>
          </a:xfrm>
          <a:prstGeom prst="rect">
            <a:avLst/>
          </a:prstGeom>
        </p:spPr>
        <p:txBody>
          <a:bodyPr vert="horz" lIns="92629" tIns="46314" rIns="92629" bIns="463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65" y="0"/>
            <a:ext cx="2972335" cy="502999"/>
          </a:xfrm>
          <a:prstGeom prst="rect">
            <a:avLst/>
          </a:prstGeom>
        </p:spPr>
        <p:txBody>
          <a:bodyPr vert="horz" lIns="92629" tIns="46314" rIns="92629" bIns="46314" rtlCol="0"/>
          <a:lstStyle>
            <a:lvl1pPr algn="r">
              <a:defRPr sz="1200"/>
            </a:lvl1pPr>
          </a:lstStyle>
          <a:p>
            <a:fld id="{53E9D75F-B8E0-476A-BD34-976762AE2EE6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555377"/>
            <a:ext cx="2972335" cy="502999"/>
          </a:xfrm>
          <a:prstGeom prst="rect">
            <a:avLst/>
          </a:prstGeom>
        </p:spPr>
        <p:txBody>
          <a:bodyPr vert="horz" lIns="92629" tIns="46314" rIns="92629" bIns="463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65" y="9555377"/>
            <a:ext cx="2972335" cy="502999"/>
          </a:xfrm>
          <a:prstGeom prst="rect">
            <a:avLst/>
          </a:prstGeom>
        </p:spPr>
        <p:txBody>
          <a:bodyPr vert="horz" lIns="92629" tIns="46314" rIns="92629" bIns="46314" rtlCol="0" anchor="b"/>
          <a:lstStyle>
            <a:lvl1pPr algn="r">
              <a:defRPr sz="1200"/>
            </a:lvl1pPr>
          </a:lstStyle>
          <a:p>
            <a:fld id="{83F195CD-FCF8-4C31-B35F-83860F84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15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32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5032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D90AB-46B9-4CD7-AAC8-DB638A1A42CC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54063"/>
            <a:ext cx="5032375" cy="3775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78376"/>
            <a:ext cx="5486400" cy="45275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5163"/>
            <a:ext cx="2971800" cy="5032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555163"/>
            <a:ext cx="2971800" cy="5032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6BB6E-DB89-4598-AA62-8D798F25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120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6BB6E-DB89-4598-AA62-8D798F254B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1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7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11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4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6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991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5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20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9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0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89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454B4-5C62-4919-8624-8DA575199B3A}" type="datetimeFigureOut">
              <a:rPr lang="en-US" smtClean="0"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3DF9D-EA8B-48C5-A471-673F77AB1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65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5867400"/>
            <a:ext cx="6400800" cy="762000"/>
          </a:xfrm>
        </p:spPr>
        <p:txBody>
          <a:bodyPr>
            <a:normAutofit/>
          </a:bodyPr>
          <a:lstStyle/>
          <a:p>
            <a:pPr algn="r"/>
            <a:r>
              <a:rPr lang="de-DE" sz="1800" b="1" dirty="0">
                <a:solidFill>
                  <a:schemeClr val="tx1"/>
                </a:solidFill>
              </a:rPr>
              <a:t>Agilent Technologies, 76337 Waldbronn</a:t>
            </a:r>
            <a:br>
              <a:rPr lang="de-DE" sz="1800" b="1" dirty="0">
                <a:solidFill>
                  <a:schemeClr val="tx1"/>
                </a:solidFill>
              </a:rPr>
            </a:br>
            <a:r>
              <a:rPr lang="de-DE" sz="1800" b="1" dirty="0">
                <a:solidFill>
                  <a:schemeClr val="tx1"/>
                </a:solidFill>
              </a:rPr>
              <a:t>Tel: 07243 602-2946 Maria Huck</a:t>
            </a:r>
            <a:endParaRPr lang="en-US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419396"/>
              </p:ext>
            </p:extLst>
          </p:nvPr>
        </p:nvGraphicFramePr>
        <p:xfrm>
          <a:off x="152400" y="457200"/>
          <a:ext cx="8763000" cy="5257800"/>
        </p:xfrm>
        <a:graphic>
          <a:graphicData uri="http://schemas.openxmlformats.org/drawingml/2006/table">
            <a:tbl>
              <a:tblPr firstRow="1" firstCol="1" bandRow="1">
                <a:tableStyleId>{2A488322-F2BA-4B5B-9748-0D474271808F}</a:tableStyleId>
              </a:tblPr>
              <a:tblGrid>
                <a:gridCol w="876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7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en-US" sz="4400" dirty="0">
                          <a:effectLst/>
                        </a:rPr>
                      </a:br>
                      <a:r>
                        <a:rPr lang="en-US" sz="13800" dirty="0">
                          <a:effectLst/>
                        </a:rPr>
                        <a:t>GIVE  295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4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4800" dirty="0">
                          <a:effectLst/>
                        </a:rPr>
                        <a:t>Belen</a:t>
                      </a:r>
                      <a:endParaRPr lang="en-US" sz="4400" dirty="0">
                        <a:solidFill>
                          <a:srgbClr val="00B0F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247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Agilent Technologies,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Spiralblöcke – 37 Stk/Karton</dc:title>
  <dc:creator>Maria Gomes</dc:creator>
  <cp:lastModifiedBy>HUCK,MARIA (A-Germany,ex1)</cp:lastModifiedBy>
  <cp:revision>29</cp:revision>
  <cp:lastPrinted>2016-10-13T09:52:35Z</cp:lastPrinted>
  <dcterms:created xsi:type="dcterms:W3CDTF">2012-07-03T11:45:16Z</dcterms:created>
  <dcterms:modified xsi:type="dcterms:W3CDTF">2017-01-20T09:33:37Z</dcterms:modified>
</cp:coreProperties>
</file>