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nt Geary" userId="330cd25e-2b79-49f3-958b-70cf1f1941c4" providerId="ADAL" clId="{2B7E13F4-33DA-496D-AFF5-524956CC2365}"/>
    <pc:docChg chg="undo custSel addSld delSld modSld">
      <pc:chgData name="Grant Geary" userId="330cd25e-2b79-49f3-958b-70cf1f1941c4" providerId="ADAL" clId="{2B7E13F4-33DA-496D-AFF5-524956CC2365}" dt="2026-09-07T11:02:15.855" v="51" actId="47"/>
      <pc:docMkLst>
        <pc:docMk/>
      </pc:docMkLst>
      <pc:sldChg chg="del">
        <pc:chgData name="Grant Geary" userId="330cd25e-2b79-49f3-958b-70cf1f1941c4" providerId="ADAL" clId="{2B7E13F4-33DA-496D-AFF5-524956CC2365}" dt="2026-09-07T10:54:02.767" v="0" actId="47"/>
        <pc:sldMkLst>
          <pc:docMk/>
          <pc:sldMk cId="2367351938" sldId="266"/>
        </pc:sldMkLst>
      </pc:sldChg>
      <pc:sldChg chg="del">
        <pc:chgData name="Grant Geary" userId="330cd25e-2b79-49f3-958b-70cf1f1941c4" providerId="ADAL" clId="{2B7E13F4-33DA-496D-AFF5-524956CC2365}" dt="2026-09-07T10:54:03.384" v="1" actId="47"/>
        <pc:sldMkLst>
          <pc:docMk/>
          <pc:sldMk cId="13979662" sldId="289"/>
        </pc:sldMkLst>
      </pc:sldChg>
      <pc:sldChg chg="addSp delSp modSp mod">
        <pc:chgData name="Grant Geary" userId="330cd25e-2b79-49f3-958b-70cf1f1941c4" providerId="ADAL" clId="{2B7E13F4-33DA-496D-AFF5-524956CC2365}" dt="2026-09-07T11:02:11.130" v="49" actId="207"/>
        <pc:sldMkLst>
          <pc:docMk/>
          <pc:sldMk cId="1157193266" sldId="290"/>
        </pc:sldMkLst>
        <pc:spChg chg="add mod">
          <ac:chgData name="Grant Geary" userId="330cd25e-2b79-49f3-958b-70cf1f1941c4" providerId="ADAL" clId="{2B7E13F4-33DA-496D-AFF5-524956CC2365}" dt="2026-09-07T11:02:11.130" v="49" actId="207"/>
          <ac:spMkLst>
            <pc:docMk/>
            <pc:sldMk cId="1157193266" sldId="290"/>
            <ac:spMk id="3" creationId="{BD3358CA-C87F-7C18-ACDC-72472616C3FC}"/>
          </ac:spMkLst>
        </pc:spChg>
        <pc:spChg chg="del">
          <ac:chgData name="Grant Geary" userId="330cd25e-2b79-49f3-958b-70cf1f1941c4" providerId="ADAL" clId="{2B7E13F4-33DA-496D-AFF5-524956CC2365}" dt="2026-09-07T10:54:15.946" v="7" actId="478"/>
          <ac:spMkLst>
            <pc:docMk/>
            <pc:sldMk cId="1157193266" sldId="290"/>
            <ac:spMk id="11" creationId="{C1E726F4-CF55-45D2-9949-A59F0DABDE1E}"/>
          </ac:spMkLst>
        </pc:spChg>
        <pc:spChg chg="del mod">
          <ac:chgData name="Grant Geary" userId="330cd25e-2b79-49f3-958b-70cf1f1941c4" providerId="ADAL" clId="{2B7E13F4-33DA-496D-AFF5-524956CC2365}" dt="2026-09-07T10:54:14.342" v="6" actId="478"/>
          <ac:spMkLst>
            <pc:docMk/>
            <pc:sldMk cId="1157193266" sldId="290"/>
            <ac:spMk id="12" creationId="{7575B27C-92B5-4DDC-BE97-C3BE52A6813E}"/>
          </ac:spMkLst>
        </pc:spChg>
        <pc:picChg chg="del">
          <ac:chgData name="Grant Geary" userId="330cd25e-2b79-49f3-958b-70cf1f1941c4" providerId="ADAL" clId="{2B7E13F4-33DA-496D-AFF5-524956CC2365}" dt="2026-09-07T10:54:18.869" v="9" actId="478"/>
          <ac:picMkLst>
            <pc:docMk/>
            <pc:sldMk cId="1157193266" sldId="290"/>
            <ac:picMk id="2" creationId="{2F967925-FBB3-4BF2-910D-DF10CD612E97}"/>
          </ac:picMkLst>
        </pc:picChg>
        <pc:picChg chg="del">
          <ac:chgData name="Grant Geary" userId="330cd25e-2b79-49f3-958b-70cf1f1941c4" providerId="ADAL" clId="{2B7E13F4-33DA-496D-AFF5-524956CC2365}" dt="2026-09-07T10:54:17.033" v="8" actId="478"/>
          <ac:picMkLst>
            <pc:docMk/>
            <pc:sldMk cId="1157193266" sldId="290"/>
            <ac:picMk id="5" creationId="{8B842E2C-7F23-48AC-A425-66266E99E987}"/>
          </ac:picMkLst>
        </pc:picChg>
        <pc:picChg chg="add del">
          <ac:chgData name="Grant Geary" userId="330cd25e-2b79-49f3-958b-70cf1f1941c4" providerId="ADAL" clId="{2B7E13F4-33DA-496D-AFF5-524956CC2365}" dt="2026-09-07T10:54:56.008" v="15" actId="22"/>
          <ac:picMkLst>
            <pc:docMk/>
            <pc:sldMk cId="1157193266" sldId="290"/>
            <ac:picMk id="6" creationId="{148795AF-1963-8FCA-3599-A7B52857A68A}"/>
          </ac:picMkLst>
        </pc:picChg>
        <pc:picChg chg="del">
          <ac:chgData name="Grant Geary" userId="330cd25e-2b79-49f3-958b-70cf1f1941c4" providerId="ADAL" clId="{2B7E13F4-33DA-496D-AFF5-524956CC2365}" dt="2026-09-07T10:54:20.981" v="12" actId="478"/>
          <ac:picMkLst>
            <pc:docMk/>
            <pc:sldMk cId="1157193266" sldId="290"/>
            <ac:picMk id="7" creationId="{EFCA573A-D382-4D97-BAB2-FFE5ABF8DB1C}"/>
          </ac:picMkLst>
        </pc:picChg>
        <pc:picChg chg="del">
          <ac:chgData name="Grant Geary" userId="330cd25e-2b79-49f3-958b-70cf1f1941c4" providerId="ADAL" clId="{2B7E13F4-33DA-496D-AFF5-524956CC2365}" dt="2026-09-07T10:54:20.427" v="11" actId="478"/>
          <ac:picMkLst>
            <pc:docMk/>
            <pc:sldMk cId="1157193266" sldId="290"/>
            <ac:picMk id="9" creationId="{1C921FC8-E171-48ED-A9C3-7E0062888B8A}"/>
          </ac:picMkLst>
        </pc:picChg>
        <pc:picChg chg="del">
          <ac:chgData name="Grant Geary" userId="330cd25e-2b79-49f3-958b-70cf1f1941c4" providerId="ADAL" clId="{2B7E13F4-33DA-496D-AFF5-524956CC2365}" dt="2026-09-07T10:54:19.878" v="10" actId="478"/>
          <ac:picMkLst>
            <pc:docMk/>
            <pc:sldMk cId="1157193266" sldId="290"/>
            <ac:picMk id="10" creationId="{45EE4D77-C3F0-4C7F-94DE-DC906EF785BA}"/>
          </ac:picMkLst>
        </pc:picChg>
        <pc:picChg chg="add mod">
          <ac:chgData name="Grant Geary" userId="330cd25e-2b79-49f3-958b-70cf1f1941c4" providerId="ADAL" clId="{2B7E13F4-33DA-496D-AFF5-524956CC2365}" dt="2026-09-07T11:02:05.317" v="48" actId="1076"/>
          <ac:picMkLst>
            <pc:docMk/>
            <pc:sldMk cId="1157193266" sldId="290"/>
            <ac:picMk id="13" creationId="{6DB8C711-24D4-746F-1BE6-E0F008AD36B9}"/>
          </ac:picMkLst>
        </pc:picChg>
        <pc:picChg chg="del">
          <ac:chgData name="Grant Geary" userId="330cd25e-2b79-49f3-958b-70cf1f1941c4" providerId="ADAL" clId="{2B7E13F4-33DA-496D-AFF5-524956CC2365}" dt="2026-09-07T10:54:11.757" v="4" actId="478"/>
          <ac:picMkLst>
            <pc:docMk/>
            <pc:sldMk cId="1157193266" sldId="290"/>
            <ac:picMk id="1026" creationId="{023BF8AD-CB9F-4F2F-86BB-707686BE7454}"/>
          </ac:picMkLst>
        </pc:picChg>
      </pc:sldChg>
      <pc:sldChg chg="addSp delSp modSp new del mod">
        <pc:chgData name="Grant Geary" userId="330cd25e-2b79-49f3-958b-70cf1f1941c4" providerId="ADAL" clId="{2B7E13F4-33DA-496D-AFF5-524956CC2365}" dt="2026-09-07T11:02:15.237" v="50" actId="47"/>
        <pc:sldMkLst>
          <pc:docMk/>
          <pc:sldMk cId="1220166626" sldId="291"/>
        </pc:sldMkLst>
        <pc:spChg chg="del">
          <ac:chgData name="Grant Geary" userId="330cd25e-2b79-49f3-958b-70cf1f1941c4" providerId="ADAL" clId="{2B7E13F4-33DA-496D-AFF5-524956CC2365}" dt="2026-09-07T10:55:02.386" v="17" actId="478"/>
          <ac:spMkLst>
            <pc:docMk/>
            <pc:sldMk cId="1220166626" sldId="291"/>
            <ac:spMk id="2" creationId="{4F14C978-EF33-607B-785E-1B91480AF04C}"/>
          </ac:spMkLst>
        </pc:spChg>
        <pc:spChg chg="del">
          <ac:chgData name="Grant Geary" userId="330cd25e-2b79-49f3-958b-70cf1f1941c4" providerId="ADAL" clId="{2B7E13F4-33DA-496D-AFF5-524956CC2365}" dt="2026-09-07T10:55:03.726" v="18" actId="478"/>
          <ac:spMkLst>
            <pc:docMk/>
            <pc:sldMk cId="1220166626" sldId="291"/>
            <ac:spMk id="3" creationId="{D4029EAE-19E4-9D33-4C9A-E76581E5F34F}"/>
          </ac:spMkLst>
        </pc:spChg>
        <pc:picChg chg="add mod modCrop">
          <ac:chgData name="Grant Geary" userId="330cd25e-2b79-49f3-958b-70cf1f1941c4" providerId="ADAL" clId="{2B7E13F4-33DA-496D-AFF5-524956CC2365}" dt="2026-09-07T10:58:01.624" v="24" actId="1076"/>
          <ac:picMkLst>
            <pc:docMk/>
            <pc:sldMk cId="1220166626" sldId="291"/>
            <ac:picMk id="5" creationId="{CC10752E-0820-D7A7-AB84-13C42CBC7C43}"/>
          </ac:picMkLst>
        </pc:picChg>
        <pc:picChg chg="add mod modCrop">
          <ac:chgData name="Grant Geary" userId="330cd25e-2b79-49f3-958b-70cf1f1941c4" providerId="ADAL" clId="{2B7E13F4-33DA-496D-AFF5-524956CC2365}" dt="2026-09-07T10:58:51.915" v="32" actId="1076"/>
          <ac:picMkLst>
            <pc:docMk/>
            <pc:sldMk cId="1220166626" sldId="291"/>
            <ac:picMk id="7" creationId="{CB2BA56C-A93A-AC46-09A0-96E66C9ED0CE}"/>
          </ac:picMkLst>
        </pc:picChg>
      </pc:sldChg>
      <pc:sldChg chg="del">
        <pc:chgData name="Grant Geary" userId="330cd25e-2b79-49f3-958b-70cf1f1941c4" providerId="ADAL" clId="{2B7E13F4-33DA-496D-AFF5-524956CC2365}" dt="2026-09-07T10:54:09.398" v="3" actId="47"/>
        <pc:sldMkLst>
          <pc:docMk/>
          <pc:sldMk cId="3787657315" sldId="291"/>
        </pc:sldMkLst>
      </pc:sldChg>
      <pc:sldChg chg="addSp delSp modSp new del mod">
        <pc:chgData name="Grant Geary" userId="330cd25e-2b79-49f3-958b-70cf1f1941c4" providerId="ADAL" clId="{2B7E13F4-33DA-496D-AFF5-524956CC2365}" dt="2026-09-07T11:02:15.855" v="51" actId="47"/>
        <pc:sldMkLst>
          <pc:docMk/>
          <pc:sldMk cId="2597801960" sldId="292"/>
        </pc:sldMkLst>
        <pc:spChg chg="del">
          <ac:chgData name="Grant Geary" userId="330cd25e-2b79-49f3-958b-70cf1f1941c4" providerId="ADAL" clId="{2B7E13F4-33DA-496D-AFF5-524956CC2365}" dt="2026-09-07T10:59:04.182" v="35" actId="478"/>
          <ac:spMkLst>
            <pc:docMk/>
            <pc:sldMk cId="2597801960" sldId="292"/>
            <ac:spMk id="2" creationId="{F4059E3C-9104-2178-82DD-00B02C358BCB}"/>
          </ac:spMkLst>
        </pc:spChg>
        <pc:spChg chg="del">
          <ac:chgData name="Grant Geary" userId="330cd25e-2b79-49f3-958b-70cf1f1941c4" providerId="ADAL" clId="{2B7E13F4-33DA-496D-AFF5-524956CC2365}" dt="2026-09-07T10:59:03.365" v="34" actId="478"/>
          <ac:spMkLst>
            <pc:docMk/>
            <pc:sldMk cId="2597801960" sldId="292"/>
            <ac:spMk id="3" creationId="{B452FF96-8FA0-E24D-E724-706467826F27}"/>
          </ac:spMkLst>
        </pc:spChg>
        <pc:picChg chg="add mod modCrop">
          <ac:chgData name="Grant Geary" userId="330cd25e-2b79-49f3-958b-70cf1f1941c4" providerId="ADAL" clId="{2B7E13F4-33DA-496D-AFF5-524956CC2365}" dt="2026-09-07T10:59:25.534" v="42" actId="14100"/>
          <ac:picMkLst>
            <pc:docMk/>
            <pc:sldMk cId="2597801960" sldId="292"/>
            <ac:picMk id="5" creationId="{7AEB69AB-C777-FA54-C2FC-C1B61F9D9EFC}"/>
          </ac:picMkLst>
        </pc:picChg>
      </pc:sldChg>
      <pc:sldChg chg="del">
        <pc:chgData name="Grant Geary" userId="330cd25e-2b79-49f3-958b-70cf1f1941c4" providerId="ADAL" clId="{2B7E13F4-33DA-496D-AFF5-524956CC2365}" dt="2026-09-07T10:54:05.657" v="2" actId="47"/>
        <pc:sldMkLst>
          <pc:docMk/>
          <pc:sldMk cId="1680588937" sldId="34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7238C-3578-4549-A96A-8EC2B45F1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22090C-49C2-409C-A9D8-BBCC82C31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A4B96-4F65-419A-A4F8-2D818821D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3FCEC-5E86-4C6F-93DE-8BB05E771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2869E-B058-43B0-B85D-CF3C15857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1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6B64D-D590-4C42-90D5-FB73A656C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757653-6E5D-4492-BFDA-51104B83C5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B3CA-9309-4970-B191-8C126A996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2FD6A-AC68-47B9-BAD0-F1EA8A725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14DD8-A590-44E5-ADDB-2DE6F3E98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938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EE857-9AAF-4EF6-B9C9-C03282036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D912-7FEB-4ED4-ABE8-741433F39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DD532-B27F-4E17-8B32-B4814F491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BD140-5592-4A84-8BC7-542B4506C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CA1F53-81D6-43D7-8CE8-D27600639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86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F2EA-A9AA-4879-AA8C-F5C3A7482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EA2FB-2E0E-4015-8577-ABBF6025F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7D1F6-D678-4160-9855-24E0692F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F5021-60E1-41FD-9FB7-F72F85C7C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CC97B-2EAC-4D54-9DBA-FC80D936E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50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3A45-D3EE-45F2-A570-FBC0BA59E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D4AB5-17BB-45F1-B4FD-57D14EFCD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6EC26-A985-448F-B26A-CD4CA3784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B9347-9413-4CC5-B3CA-F383AE5B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9E31C-4A08-4E99-87F3-F1BF31E7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6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EABB7-F939-4CE9-8411-F9FB4EF5E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D6CAB-F1A5-4894-9B87-D257A3B035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06012-CABF-4BF9-83FF-1D17893EE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85FD0-2B7B-4B74-B7DE-E3888DE9E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ABFA25-7322-48EE-B31E-A0EBA3C5F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855FBB-F1F5-4061-BEF5-9365C3A49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96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5E7CF-8359-4C8F-9D43-CA289AE37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C3523C-F538-4520-8581-6B8195E9B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FA76A-A4DB-4612-A4F5-AEB37D601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D778A7-0BF9-49DF-B488-85508CAF4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18F77-D809-4AA8-A981-9CF275BA1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80F068-DCB5-484C-A08B-BDB67B09E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DCF7C5-61E0-40EA-88F2-3802498F9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ACBF71-1977-4431-9E34-F7AB1A43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7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9E131-DDA8-4114-8C63-837A6E563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404CF8-9B04-4660-9FD0-A761458A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87BFCC-648B-45FA-BFDC-05386BE03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426547-9504-487E-9B50-4ECD26D9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50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7E7ECB-A3A8-4A1C-9199-14187A2E6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AD208-CC92-4D79-9244-C059306A3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ECFD4-DC3B-4250-8608-416F76B42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3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FD5BD-C6D3-47E2-8836-A9A2EBCD2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BB818-DBDC-4DF1-97E6-133546C5D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9D90D2-88C3-4EAF-864A-00E456072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5FEBE-AD53-427F-BAE3-69F05D39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D0CF8-68F8-4E35-B494-A58D3C4A7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FE6A0-C9E5-4FB2-8950-3A13D54C9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5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7C187-C125-45B6-BC1E-CE4ED6EE7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3A422-7A32-4DD0-82BE-173AFB9DF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6AB19C-6B73-4A95-9380-24004070F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411FC-5F18-44CD-858C-7711E825A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046B1C-AF32-4754-B07D-0A6C25EC9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D82AB-EABD-4875-929E-17D149C1D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8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737655-A6A8-4279-957A-2BAD92F63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79F-D9E2-449E-A7F7-628BFAD7A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6CAC6-FE1E-4259-89C9-B388338846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EE828-71FC-46A3-ACE9-09A9F1F76285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334C4-07A5-442F-A421-0E1F7032CF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53F9F-44E5-4C34-9DCF-3ED379DEE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C907F-A300-40E6-B4C0-8DA3A4A5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43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3358CA-C87F-7C18-ACDC-72472616C3FC}"/>
              </a:ext>
            </a:extLst>
          </p:cNvPr>
          <p:cNvSpPr/>
          <p:nvPr/>
        </p:nvSpPr>
        <p:spPr>
          <a:xfrm>
            <a:off x="3106615" y="339969"/>
            <a:ext cx="5240216" cy="62835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B8C711-24D4-746F-1BE6-E0F008AD3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933" y="1469373"/>
            <a:ext cx="4043711" cy="423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93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</dc:creator>
  <cp:lastModifiedBy>Grant Geary</cp:lastModifiedBy>
  <cp:revision>93</cp:revision>
  <cp:lastPrinted>2018-11-20T16:18:29Z</cp:lastPrinted>
  <dcterms:created xsi:type="dcterms:W3CDTF">2017-09-11T14:29:09Z</dcterms:created>
  <dcterms:modified xsi:type="dcterms:W3CDTF">2026-09-07T11:02:27Z</dcterms:modified>
</cp:coreProperties>
</file>