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7556500" cy="10693400"/>
  <p:notesSz cx="6858000" cy="9144000"/>
  <p:embeddedFontLst>
    <p:embeddedFont>
      <p:font typeface="CAMAROON MEGALORD" panose="02000600000000000000" pitchFamily="50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00" d="100"/>
          <a:sy n="100" d="100"/>
        </p:scale>
        <p:origin x="2418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7B37C9EA-0E6F-29FB-1606-C9803C2D71F9}"/>
              </a:ext>
            </a:extLst>
          </p:cNvPr>
          <p:cNvSpPr/>
          <p:nvPr/>
        </p:nvSpPr>
        <p:spPr>
          <a:xfrm>
            <a:off x="1720850" y="88900"/>
            <a:ext cx="3551387" cy="6607232"/>
          </a:xfrm>
          <a:custGeom>
            <a:avLst/>
            <a:gdLst/>
            <a:ahLst/>
            <a:cxnLst/>
            <a:rect l="l" t="t" r="r" b="b"/>
            <a:pathLst>
              <a:path w="3551387" h="6607232">
                <a:moveTo>
                  <a:pt x="0" y="0"/>
                </a:moveTo>
                <a:lnTo>
                  <a:pt x="3551387" y="0"/>
                </a:lnTo>
                <a:lnTo>
                  <a:pt x="3551387" y="6607232"/>
                </a:lnTo>
                <a:lnTo>
                  <a:pt x="0" y="66072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lnSpc>
                <a:spcPts val="4921"/>
              </a:lnSpc>
            </a:pPr>
            <a:endParaRPr lang="en-US" dirty="0">
              <a:solidFill>
                <a:srgbClr val="6C333C"/>
              </a:solidFill>
              <a:latin typeface="CAMAROON MEGALORD" panose="02000600000000000000" pitchFamily="50" charset="0"/>
              <a:ea typeface="Brown Sugar"/>
              <a:cs typeface="Brown Sugar"/>
              <a:sym typeface="Brown Sugar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7FB97A-F3BD-6EE6-E768-456D08A75CF9}"/>
              </a:ext>
            </a:extLst>
          </p:cNvPr>
          <p:cNvSpPr txBox="1"/>
          <p:nvPr/>
        </p:nvSpPr>
        <p:spPr>
          <a:xfrm>
            <a:off x="2001987" y="3975100"/>
            <a:ext cx="3276600" cy="1977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921"/>
              </a:lnSpc>
            </a:pPr>
            <a:r>
              <a:rPr lang="en-US" sz="3600" dirty="0">
                <a:solidFill>
                  <a:srgbClr val="6C333C"/>
                </a:solidFill>
                <a:latin typeface="CAMAROON MEGALORD" panose="02000600000000000000" pitchFamily="50" charset="0"/>
                <a:ea typeface="Brown Sugar"/>
                <a:cs typeface="Brown Sugar"/>
                <a:sym typeface="Brown Sugar"/>
              </a:rPr>
              <a:t>The</a:t>
            </a:r>
          </a:p>
          <a:p>
            <a:pPr>
              <a:lnSpc>
                <a:spcPts val="4921"/>
              </a:lnSpc>
            </a:pPr>
            <a:r>
              <a:rPr lang="en-US" sz="3600" dirty="0">
                <a:solidFill>
                  <a:srgbClr val="6C333C"/>
                </a:solidFill>
                <a:latin typeface="CAMAROON MEGALORD" panose="02000600000000000000" pitchFamily="50" charset="0"/>
                <a:ea typeface="Brown Sugar"/>
                <a:cs typeface="Brown Sugar"/>
                <a:sym typeface="Brown Sugar"/>
              </a:rPr>
              <a:t>Anniversary</a:t>
            </a:r>
          </a:p>
          <a:p>
            <a:pPr>
              <a:lnSpc>
                <a:spcPts val="4921"/>
              </a:lnSpc>
            </a:pPr>
            <a:r>
              <a:rPr lang="en-US" sz="3600" dirty="0">
                <a:solidFill>
                  <a:srgbClr val="6C333C"/>
                </a:solidFill>
                <a:latin typeface="CAMAROON MEGALORD" panose="02000600000000000000" pitchFamily="50" charset="0"/>
                <a:ea typeface="Brown Sugar"/>
                <a:cs typeface="Brown Sugar"/>
                <a:sym typeface="Brown Sugar"/>
              </a:rPr>
              <a:t>Edition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246433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CAMAROON MEGALORD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 anniversary</dc:title>
  <cp:lastModifiedBy>Morena Mannino</cp:lastModifiedBy>
  <cp:revision>3</cp:revision>
  <dcterms:created xsi:type="dcterms:W3CDTF">2006-08-16T00:00:00Z</dcterms:created>
  <dcterms:modified xsi:type="dcterms:W3CDTF">2026-01-19T15:43:04Z</dcterms:modified>
  <dc:identifier>DAG-3v7JGUg</dc:identifier>
</cp:coreProperties>
</file>