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2" d="100"/>
          <a:sy n="42" d="100"/>
        </p:scale>
        <p:origin x="78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616898" y="3424676"/>
            <a:ext cx="3800624" cy="4214953"/>
          </a:xfrm>
          <a:custGeom>
            <a:avLst/>
            <a:gdLst/>
            <a:ahLst/>
            <a:cxnLst/>
            <a:rect l="l" t="t" r="r" b="b"/>
            <a:pathLst>
              <a:path w="3800624" h="4214953">
                <a:moveTo>
                  <a:pt x="0" y="0"/>
                </a:moveTo>
                <a:lnTo>
                  <a:pt x="3800624" y="0"/>
                </a:lnTo>
                <a:lnTo>
                  <a:pt x="3800624" y="4214953"/>
                </a:lnTo>
                <a:lnTo>
                  <a:pt x="0" y="421495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36267" t="-95216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EWTS banners for posters</dc:title>
  <dc:creator>Rosemary Clapton</dc:creator>
  <cp:lastModifiedBy>Rosemary Clapton</cp:lastModifiedBy>
  <cp:revision>2</cp:revision>
  <dcterms:created xsi:type="dcterms:W3CDTF">2006-08-16T00:00:00Z</dcterms:created>
  <dcterms:modified xsi:type="dcterms:W3CDTF">2025-09-26T12:46:56Z</dcterms:modified>
  <dc:identifier>DAGOZdfkiRo</dc:identifier>
</cp:coreProperties>
</file>