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7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BC8575-0EFF-8653-80D6-474191656E1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F7FE991-AD96-ED8D-011A-78A678D107D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13755A-6764-CC41-A4F1-E37B376C28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BE4983-AFB2-4F87-9F1C-9CA03A8FD00F}" type="datetimeFigureOut">
              <a:rPr lang="en-GB" smtClean="0"/>
              <a:t>13/03/2023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958FF46-7218-BD1E-F27A-76261FA4FE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1354307-B790-783C-0DD3-D4C14FF2F8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F85DB0-6108-4677-BB3D-33F5A973FE5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929924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65347F-07D8-F9E5-69C5-094C2A8276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C707514-D86D-63C1-9690-32DAC178F94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DCF6089-7500-ECF8-688E-BC09FE1C3D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BE4983-AFB2-4F87-9F1C-9CA03A8FD00F}" type="datetimeFigureOut">
              <a:rPr lang="en-GB" smtClean="0"/>
              <a:t>13/03/2023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8A77A12-B693-D567-45BC-F5E7B11BC3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6206A76-26D4-49B2-C498-E018CC64D2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F85DB0-6108-4677-BB3D-33F5A973FE5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585727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379BF5F-B615-5573-284B-197251B0304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23DE63B-095A-21CC-D5F0-5D812BDA6AC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B7C095B-7FC2-9DB5-2D8F-86F0615BC0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BE4983-AFB2-4F87-9F1C-9CA03A8FD00F}" type="datetimeFigureOut">
              <a:rPr lang="en-GB" smtClean="0"/>
              <a:t>13/03/2023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D195145-76CB-E4DE-0D8F-3736B88BF3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C0B5D8-05B4-C6EC-6E7F-891D5583E5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F85DB0-6108-4677-BB3D-33F5A973FE5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560663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3338FE-AA44-0A8C-EEF5-6AF43B51DE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9E313B-9E75-693F-990F-70C3CBDC07F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336BAA9-2C0E-AB68-4688-951B6F34AD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BE4983-AFB2-4F87-9F1C-9CA03A8FD00F}" type="datetimeFigureOut">
              <a:rPr lang="en-GB" smtClean="0"/>
              <a:t>13/03/2023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62DBBC0-153D-92BE-40AF-79FD1EF770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DA33EA-BEDA-57D0-7546-899579B35D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F85DB0-6108-4677-BB3D-33F5A973FE5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864992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8E1495-A901-8604-EA75-4249FB4A42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F241B4B-9EA6-86B1-4CF5-20F8DE4E893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BAA2E74-1A8B-D82A-8E40-889DC54D57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BE4983-AFB2-4F87-9F1C-9CA03A8FD00F}" type="datetimeFigureOut">
              <a:rPr lang="en-GB" smtClean="0"/>
              <a:t>13/03/2023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88CA77E-DF4A-4CA0-44B3-68F5F97310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E8944F6-75FE-70BF-4B0D-B225A3FB7B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F85DB0-6108-4677-BB3D-33F5A973FE5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578961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9B3D9F-6DE3-11F5-A2C5-40F853F058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6E2EE5-FF72-0497-32E9-BC0ECED294D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8357D2B-2FBF-C878-70FB-D801946D98C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54D9150-639B-8517-3302-52ED0F28CE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BE4983-AFB2-4F87-9F1C-9CA03A8FD00F}" type="datetimeFigureOut">
              <a:rPr lang="en-GB" smtClean="0"/>
              <a:t>13/03/2023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42BA8C1-C0E0-F740-C3AA-1391D2D85E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EF76640-A647-D0A1-405D-833116514B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F85DB0-6108-4677-BB3D-33F5A973FE5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81322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DF16DE-BE69-1991-D72E-FD47EFFAA4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23EE3D4-9ABE-08C5-1415-57DE2E62D7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57DC228-40E1-D6D9-76A3-C72DCD83F14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F15A180-D9AE-C441-08A0-5F21105AC01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F030CD9-57F0-25D1-DF8D-9FCBD68AD99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E52B11B-62FE-2FC5-64FD-413C3B85A6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BE4983-AFB2-4F87-9F1C-9CA03A8FD00F}" type="datetimeFigureOut">
              <a:rPr lang="en-GB" smtClean="0"/>
              <a:t>13/03/2023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216371B-0D42-569D-8EA2-2971708290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7AACF2A-DF01-213E-5D61-166324EF1E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F85DB0-6108-4677-BB3D-33F5A973FE5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64478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AEFA06-8F4D-B490-6728-1EACC1D5F0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C2EB0C6-D2E8-48C5-A01C-BB81AF74A5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BE4983-AFB2-4F87-9F1C-9CA03A8FD00F}" type="datetimeFigureOut">
              <a:rPr lang="en-GB" smtClean="0"/>
              <a:t>13/03/2023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40B2564-0E5F-8A6C-C203-79D159381E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40C5ED3-1B4F-E567-CAB4-97FB5CED4D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F85DB0-6108-4677-BB3D-33F5A973FE5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269331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C73D5C3-4FD6-937D-9218-70432711EC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BE4983-AFB2-4F87-9F1C-9CA03A8FD00F}" type="datetimeFigureOut">
              <a:rPr lang="en-GB" smtClean="0"/>
              <a:t>13/03/2023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43454E4-7779-6372-2E33-14DDC1A9A8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C2CADD1-EE64-3BCF-096C-843B5B40D8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F85DB0-6108-4677-BB3D-33F5A973FE5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896725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42EE43-E146-D96B-FC1C-477370A80B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8FABEF-ED60-849A-3045-580CC74248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7348F79-6DF6-6CCD-110C-BC184DCB597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2BDAD2F-7396-75F9-E37E-FABCF82B51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BE4983-AFB2-4F87-9F1C-9CA03A8FD00F}" type="datetimeFigureOut">
              <a:rPr lang="en-GB" smtClean="0"/>
              <a:t>13/03/2023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E20795F-CAD6-8982-5BF3-EBEFEA8111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9A28E2F-1611-68DA-22B4-7D81C29FB5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F85DB0-6108-4677-BB3D-33F5A973FE5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067777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336BBF-3141-DEC1-3D85-89ECC6C4CF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4F518AB-F3CF-5B9D-C08E-376CC1EC996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820322C-A5E3-7560-190B-0F43D1ADBA4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842EF1E-A703-C51C-53E5-FBFE218723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BE4983-AFB2-4F87-9F1C-9CA03A8FD00F}" type="datetimeFigureOut">
              <a:rPr lang="en-GB" smtClean="0"/>
              <a:t>13/03/2023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BD63D55-BFD9-5DF7-C3F3-369201FEC5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7A4CAE0-4C14-9A00-98EB-A152B0D3CC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F85DB0-6108-4677-BB3D-33F5A973FE5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01006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ED4EAFC-0311-42F7-43FA-F9476182D8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ADD8C7C-852E-3331-61FE-05CBA6C0E27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59E8DFB-33BE-6ED6-2DA3-7EF8D6CA7C5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BE4983-AFB2-4F87-9F1C-9CA03A8FD00F}" type="datetimeFigureOut">
              <a:rPr lang="en-GB" smtClean="0"/>
              <a:t>13/03/2023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3EEA437-D050-1D32-C919-B382F8BB397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F97774-522F-EFA7-24D6-87D36094E6E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F85DB0-6108-4677-BB3D-33F5A973FE5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04845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A picture containing text, bag&#10;&#10;Description automatically generated">
            <a:extLst>
              <a:ext uri="{FF2B5EF4-FFF2-40B4-BE49-F238E27FC236}">
                <a16:creationId xmlns:a16="http://schemas.microsoft.com/office/drawing/2014/main" id="{25986C74-D4BE-BBD9-8E3E-63460C40930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8533" y="448954"/>
            <a:ext cx="1816208" cy="4286250"/>
          </a:xfrm>
          <a:prstGeom prst="rect">
            <a:avLst/>
          </a:prstGeom>
        </p:spPr>
      </p:pic>
      <p:pic>
        <p:nvPicPr>
          <p:cNvPr id="3" name="Picture 2" descr="A picture containing text&#10;&#10;Description automatically generated">
            <a:extLst>
              <a:ext uri="{FF2B5EF4-FFF2-40B4-BE49-F238E27FC236}">
                <a16:creationId xmlns:a16="http://schemas.microsoft.com/office/drawing/2014/main" id="{40DA8FFA-2622-CF36-D1FA-AE70F2C6B7E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3143" y="2412489"/>
            <a:ext cx="1200914" cy="2414021"/>
          </a:xfrm>
          <a:prstGeom prst="rect">
            <a:avLst/>
          </a:prstGeom>
        </p:spPr>
      </p:pic>
      <p:pic>
        <p:nvPicPr>
          <p:cNvPr id="4" name="Picture 3" descr="A picture containing text, bag&#10;&#10;Description automatically generated">
            <a:extLst>
              <a:ext uri="{FF2B5EF4-FFF2-40B4-BE49-F238E27FC236}">
                <a16:creationId xmlns:a16="http://schemas.microsoft.com/office/drawing/2014/main" id="{E47B0A89-CA2F-D265-EDC6-2E70F74C546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17038" y="435648"/>
            <a:ext cx="1816208" cy="4286250"/>
          </a:xfrm>
          <a:prstGeom prst="rect">
            <a:avLst/>
          </a:prstGeom>
        </p:spPr>
      </p:pic>
      <p:pic>
        <p:nvPicPr>
          <p:cNvPr id="11" name="Picture 10" descr="Text&#10;&#10;Description automatically generated">
            <a:extLst>
              <a:ext uri="{FF2B5EF4-FFF2-40B4-BE49-F238E27FC236}">
                <a16:creationId xmlns:a16="http://schemas.microsoft.com/office/drawing/2014/main" id="{4274A3B4-9B0B-5567-9FF8-46FC950EC2F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68401" y="2947995"/>
            <a:ext cx="1816208" cy="10572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03366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STOKES Sally</dc:creator>
  <cp:lastModifiedBy>Jason Blackburn</cp:lastModifiedBy>
  <cp:revision>6</cp:revision>
  <dcterms:created xsi:type="dcterms:W3CDTF">2023-03-08T14:43:57Z</dcterms:created>
  <dcterms:modified xsi:type="dcterms:W3CDTF">2023-03-13T16:10:17Z</dcterms:modified>
</cp:coreProperties>
</file>