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73" r:id="rId4"/>
  </p:sldMasterIdLst>
  <p:notesMasterIdLst>
    <p:notesMasterId r:id="rId6"/>
  </p:notesMasterIdLst>
  <p:sldIdLst>
    <p:sldId id="9473" r:id="rId5"/>
  </p:sldIdLst>
  <p:sldSz cx="13439775" cy="7559675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4234" userDrawn="1">
          <p15:clr>
            <a:srgbClr val="A4A3A4"/>
          </p15:clr>
        </p15:guide>
        <p15:guide id="3" pos="8296" userDrawn="1">
          <p15:clr>
            <a:srgbClr val="9AA0A6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9869"/>
    <a:srgbClr val="00864F"/>
    <a:srgbClr val="0E864F"/>
    <a:srgbClr val="D74F15"/>
    <a:srgbClr val="891B68"/>
    <a:srgbClr val="06509C"/>
    <a:srgbClr val="3737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B2BD234-9820-4F7D-9271-592C5A72E2A7}">
  <a:tblStyle styleId="{7B2BD234-9820-4F7D-9271-592C5A72E2A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45"/>
    <p:restoredTop sz="93372" autoAdjust="0"/>
  </p:normalViewPr>
  <p:slideViewPr>
    <p:cSldViewPr snapToGrid="0">
      <p:cViewPr varScale="1">
        <p:scale>
          <a:sx n="144" d="100"/>
          <a:sy n="144" d="100"/>
        </p:scale>
        <p:origin x="726" y="132"/>
      </p:cViewPr>
      <p:guideLst>
        <p:guide orient="horz" pos="2381"/>
        <p:guide pos="4234"/>
        <p:guide pos="82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499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bson, Dawn" userId="29366121-ce43-4410-a05e-36e68d4965fd" providerId="ADAL" clId="{265B2F8F-509F-47D8-AB93-92DDE4FB595E}"/>
    <pc:docChg chg="modSld">
      <pc:chgData name="Gibson, Dawn" userId="29366121-ce43-4410-a05e-36e68d4965fd" providerId="ADAL" clId="{265B2F8F-509F-47D8-AB93-92DDE4FB595E}" dt="2022-10-27T09:46:06.015" v="1" actId="14826"/>
      <pc:docMkLst>
        <pc:docMk/>
      </pc:docMkLst>
      <pc:sldChg chg="modSp mod">
        <pc:chgData name="Gibson, Dawn" userId="29366121-ce43-4410-a05e-36e68d4965fd" providerId="ADAL" clId="{265B2F8F-509F-47D8-AB93-92DDE4FB595E}" dt="2022-10-27T09:46:06.015" v="1" actId="14826"/>
        <pc:sldMkLst>
          <pc:docMk/>
          <pc:sldMk cId="3627280885" sldId="9471"/>
        </pc:sldMkLst>
        <pc:picChg chg="mod">
          <ac:chgData name="Gibson, Dawn" userId="29366121-ce43-4410-a05e-36e68d4965fd" providerId="ADAL" clId="{265B2F8F-509F-47D8-AB93-92DDE4FB595E}" dt="2022-10-27T09:46:06.015" v="1" actId="14826"/>
          <ac:picMkLst>
            <pc:docMk/>
            <pc:sldMk cId="3627280885" sldId="9471"/>
            <ac:picMk id="2" creationId="{822DE156-AC37-3670-FD29-F305B96EBC28}"/>
          </ac:picMkLst>
        </pc:picChg>
      </pc:sldChg>
    </pc:docChg>
  </pc:docChgLst>
  <pc:docChgLst>
    <pc:chgData name="Craig Morey" userId="254ac2a65b710942" providerId="LiveId" clId="{B0CBDAAD-8126-4B35-821F-3C07FE4E6DE7}"/>
    <pc:docChg chg="custSel modSld">
      <pc:chgData name="Craig Morey" userId="254ac2a65b710942" providerId="LiveId" clId="{B0CBDAAD-8126-4B35-821F-3C07FE4E6DE7}" dt="2022-11-09T15:36:36.315" v="6" actId="478"/>
      <pc:docMkLst>
        <pc:docMk/>
      </pc:docMkLst>
      <pc:sldChg chg="delSp modSp mod">
        <pc:chgData name="Craig Morey" userId="254ac2a65b710942" providerId="LiveId" clId="{B0CBDAAD-8126-4B35-821F-3C07FE4E6DE7}" dt="2022-11-09T15:36:36.315" v="6" actId="478"/>
        <pc:sldMkLst>
          <pc:docMk/>
          <pc:sldMk cId="1929456789" sldId="9473"/>
        </pc:sldMkLst>
        <pc:spChg chg="del">
          <ac:chgData name="Craig Morey" userId="254ac2a65b710942" providerId="LiveId" clId="{B0CBDAAD-8126-4B35-821F-3C07FE4E6DE7}" dt="2022-11-09T15:36:07.888" v="1" actId="478"/>
          <ac:spMkLst>
            <pc:docMk/>
            <pc:sldMk cId="1929456789" sldId="9473"/>
            <ac:spMk id="19" creationId="{3A564BE1-FF91-3C7B-CD9D-DF0360C8F749}"/>
          </ac:spMkLst>
        </pc:spChg>
        <pc:grpChg chg="del mod">
          <ac:chgData name="Craig Morey" userId="254ac2a65b710942" providerId="LiveId" clId="{B0CBDAAD-8126-4B35-821F-3C07FE4E6DE7}" dt="2022-11-09T15:36:29.099" v="5" actId="21"/>
          <ac:grpSpMkLst>
            <pc:docMk/>
            <pc:sldMk cId="1929456789" sldId="9473"/>
            <ac:grpSpMk id="12" creationId="{28C97368-201D-F4B7-6D7D-B117838E03D7}"/>
          </ac:grpSpMkLst>
        </pc:grpChg>
        <pc:grpChg chg="del mod">
          <ac:chgData name="Craig Morey" userId="254ac2a65b710942" providerId="LiveId" clId="{B0CBDAAD-8126-4B35-821F-3C07FE4E6DE7}" dt="2022-11-09T15:36:36.315" v="6" actId="478"/>
          <ac:grpSpMkLst>
            <pc:docMk/>
            <pc:sldMk cId="1929456789" sldId="9473"/>
            <ac:grpSpMk id="17" creationId="{75E6CF25-8B79-DD6F-3680-8522BCEFE817}"/>
          </ac:grpSpMkLst>
        </pc:grpChg>
        <pc:picChg chg="del">
          <ac:chgData name="Craig Morey" userId="254ac2a65b710942" providerId="LiveId" clId="{B0CBDAAD-8126-4B35-821F-3C07FE4E6DE7}" dt="2022-11-09T15:36:18.137" v="2" actId="478"/>
          <ac:picMkLst>
            <pc:docMk/>
            <pc:sldMk cId="1929456789" sldId="9473"/>
            <ac:picMk id="11" creationId="{233254A8-6EAF-6BC0-DE58-3954918043B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54000" y="636588"/>
            <a:ext cx="5661025" cy="3184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16673" y="4032559"/>
            <a:ext cx="4933382" cy="382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73" tIns="83773" rIns="83773" bIns="83773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en Glass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B1E3DC3-A2BA-1B4D-BA3C-49911FF1F9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13439775" cy="755967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Google Shape;6;p1">
            <a:extLst>
              <a:ext uri="{FF2B5EF4-FFF2-40B4-BE49-F238E27FC236}">
                <a16:creationId xmlns:a16="http://schemas.microsoft.com/office/drawing/2014/main" id="{8CF712B6-3868-B641-9AAF-496663EBB3B6}"/>
              </a:ext>
            </a:extLst>
          </p:cNvPr>
          <p:cNvSpPr txBox="1"/>
          <p:nvPr userDrawn="1"/>
        </p:nvSpPr>
        <p:spPr>
          <a:xfrm>
            <a:off x="12060508" y="7114857"/>
            <a:ext cx="1153563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75" tIns="46175" rIns="92375" bIns="461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0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3C8A31A-998E-B387-D0EE-A3A8F2091C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4364" y="731148"/>
            <a:ext cx="1673400" cy="8367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B4F9EF5-514D-6A4B-BE96-CB7601A042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24364" y="4087169"/>
            <a:ext cx="5115476" cy="1373221"/>
          </a:xfrm>
          <a:prstGeom prst="rect">
            <a:avLst/>
          </a:prstGeom>
        </p:spPr>
        <p:txBody>
          <a:bodyPr/>
          <a:lstStyle>
            <a:lvl1pPr>
              <a:defRPr sz="3200" b="1" i="0" spc="-50" baseline="0">
                <a:solidFill>
                  <a:schemeClr val="bg1"/>
                </a:solidFill>
                <a:latin typeface="AvenirNext LT Pro Bold" panose="020B0503020202020204" pitchFamily="34" charset="77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2A6775A-DB1B-C247-A7CE-32AE612DFF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24365" y="5657088"/>
            <a:ext cx="5115476" cy="871303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800"/>
              </a:spcAft>
              <a:buClr>
                <a:schemeClr val="bg1"/>
              </a:buClr>
              <a:buFontTx/>
              <a:buNone/>
              <a:defRPr sz="2000" spc="-50" baseline="0">
                <a:solidFill>
                  <a:schemeClr val="bg1"/>
                </a:solidFill>
                <a:latin typeface="AvenirNext LT Pro Regular" panose="020B0503020202020204" pitchFamily="34" charset="77"/>
              </a:defRPr>
            </a:lvl1pPr>
            <a:lvl2pPr>
              <a:buClr>
                <a:schemeClr val="bg1"/>
              </a:buClr>
              <a:defRPr sz="2000" spc="-50" baseline="0">
                <a:solidFill>
                  <a:schemeClr val="bg1"/>
                </a:solidFill>
                <a:latin typeface="AvenirNext LT Pro Regular" panose="020B0503020202020204" pitchFamily="34" charset="77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F55B3EE-FEF0-D52F-EC49-1DF3A2FF19C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97608" y="731870"/>
            <a:ext cx="4243260" cy="836612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insert Platform logo</a:t>
            </a:r>
          </a:p>
        </p:txBody>
      </p:sp>
    </p:spTree>
    <p:extLst>
      <p:ext uri="{BB962C8B-B14F-4D97-AF65-F5344CB8AC3E}">
        <p14:creationId xmlns:p14="http://schemas.microsoft.com/office/powerpoint/2010/main" val="1565444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Glass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8;p3">
            <a:extLst>
              <a:ext uri="{FF2B5EF4-FFF2-40B4-BE49-F238E27FC236}">
                <a16:creationId xmlns:a16="http://schemas.microsoft.com/office/drawing/2014/main" id="{F01E3291-079A-4128-9AD4-A28FCE29BEBC}"/>
              </a:ext>
            </a:extLst>
          </p:cNvPr>
          <p:cNvPicPr preferRelativeResize="0"/>
          <p:nvPr userDrawn="1"/>
        </p:nvPicPr>
        <p:blipFill rotWithShape="1">
          <a:blip r:embed="rId2" cstate="email">
            <a:alphaModFix amt="9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2577" y="518624"/>
            <a:ext cx="7155713" cy="6118468"/>
          </a:xfrm>
          <a:prstGeom prst="round1Rect">
            <a:avLst/>
          </a:prstGeom>
          <a:noFill/>
          <a:ln>
            <a:noFill/>
          </a:ln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B1E3DC3-A2BA-1B4D-BA3C-49911FF1F9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13439775" cy="755967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B4F9EF5-514D-6A4B-BE96-CB7601A042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24364" y="1243714"/>
            <a:ext cx="4990169" cy="1563688"/>
          </a:xfrm>
          <a:prstGeom prst="rect">
            <a:avLst/>
          </a:prstGeom>
        </p:spPr>
        <p:txBody>
          <a:bodyPr/>
          <a:lstStyle>
            <a:lvl1pPr>
              <a:defRPr sz="3200" b="1" i="0" spc="-50" baseline="0">
                <a:solidFill>
                  <a:schemeClr val="bg1"/>
                </a:solidFill>
                <a:latin typeface="AvenirNext LT Pro Bold" panose="020B0503020202020204" pitchFamily="34" charset="77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2A6775A-DB1B-C247-A7CE-32AE612DFF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24364" y="2764984"/>
            <a:ext cx="4990169" cy="3763407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18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 spc="-50" baseline="0">
                <a:solidFill>
                  <a:schemeClr val="bg1"/>
                </a:solidFill>
                <a:latin typeface="AvenirNext LT Pro Regular" panose="020B0503020202020204" pitchFamily="34" charset="77"/>
              </a:defRPr>
            </a:lvl1pPr>
            <a:lvl2pPr>
              <a:buClr>
                <a:schemeClr val="bg1"/>
              </a:buClr>
              <a:defRPr sz="2000" spc="-50" baseline="0">
                <a:solidFill>
                  <a:schemeClr val="bg1"/>
                </a:solidFill>
                <a:latin typeface="AvenirNext LT Pro Regular" panose="020B0503020202020204" pitchFamily="34" charset="77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Google Shape;6;p1">
            <a:extLst>
              <a:ext uri="{FF2B5EF4-FFF2-40B4-BE49-F238E27FC236}">
                <a16:creationId xmlns:a16="http://schemas.microsoft.com/office/drawing/2014/main" id="{9D300A76-B90A-9C46-93B9-E070AB469E33}"/>
              </a:ext>
            </a:extLst>
          </p:cNvPr>
          <p:cNvSpPr txBox="1"/>
          <p:nvPr userDrawn="1"/>
        </p:nvSpPr>
        <p:spPr>
          <a:xfrm>
            <a:off x="12060508" y="7114857"/>
            <a:ext cx="1153563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75" tIns="46175" rIns="92375" bIns="461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0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0709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een Glass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B1E3DC3-A2BA-1B4D-BA3C-49911FF1F9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13439775" cy="755967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6" name="Google Shape;18;p3">
            <a:extLst>
              <a:ext uri="{FF2B5EF4-FFF2-40B4-BE49-F238E27FC236}">
                <a16:creationId xmlns:a16="http://schemas.microsoft.com/office/drawing/2014/main" id="{E6EAF4C1-7F56-E54D-B6A9-1287D2110CE2}"/>
              </a:ext>
            </a:extLst>
          </p:cNvPr>
          <p:cNvPicPr preferRelativeResize="0"/>
          <p:nvPr userDrawn="1"/>
        </p:nvPicPr>
        <p:blipFill rotWithShape="1">
          <a:blip r:embed="rId2" cstate="email">
            <a:alphaModFix amt="9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6100264" y="518625"/>
            <a:ext cx="7155713" cy="6118468"/>
          </a:xfrm>
          <a:prstGeom prst="round1Rect">
            <a:avLst/>
          </a:prstGeom>
          <a:noFill/>
          <a:ln>
            <a:noFill/>
          </a:ln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B4F9EF5-514D-6A4B-BE96-CB7601A042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32050" y="1243715"/>
            <a:ext cx="5108703" cy="1563688"/>
          </a:xfrm>
          <a:prstGeom prst="rect">
            <a:avLst/>
          </a:prstGeom>
        </p:spPr>
        <p:txBody>
          <a:bodyPr/>
          <a:lstStyle>
            <a:lvl1pPr>
              <a:defRPr sz="3200" b="1" i="0" spc="-50" baseline="0">
                <a:solidFill>
                  <a:schemeClr val="bg1"/>
                </a:solidFill>
                <a:latin typeface="AvenirNext LT Pro Bold" panose="020B0503020202020204" pitchFamily="34" charset="77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2A6775A-DB1B-C247-A7CE-32AE612DFF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32052" y="2764985"/>
            <a:ext cx="5108702" cy="3763407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18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 spc="-50" baseline="0">
                <a:solidFill>
                  <a:schemeClr val="bg1"/>
                </a:solidFill>
                <a:latin typeface="AvenirNext LT Pro Regular" panose="020B0503020202020204" pitchFamily="34" charset="77"/>
              </a:defRPr>
            </a:lvl1pPr>
            <a:lvl2pPr>
              <a:buClr>
                <a:schemeClr val="bg1"/>
              </a:buClr>
              <a:defRPr sz="2000" spc="-50" baseline="0">
                <a:solidFill>
                  <a:schemeClr val="bg1"/>
                </a:solidFill>
                <a:latin typeface="AvenirNext LT Pro Regular" panose="020B0503020202020204" pitchFamily="34" charset="77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Google Shape;6;p1">
            <a:extLst>
              <a:ext uri="{FF2B5EF4-FFF2-40B4-BE49-F238E27FC236}">
                <a16:creationId xmlns:a16="http://schemas.microsoft.com/office/drawing/2014/main" id="{8CF712B6-3868-B641-9AAF-496663EBB3B6}"/>
              </a:ext>
            </a:extLst>
          </p:cNvPr>
          <p:cNvSpPr txBox="1"/>
          <p:nvPr userDrawn="1"/>
        </p:nvSpPr>
        <p:spPr>
          <a:xfrm>
            <a:off x="12060508" y="7114857"/>
            <a:ext cx="1153563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75" tIns="46175" rIns="92375" bIns="461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0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4940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 Glass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B1E3DC3-A2BA-1B4D-BA3C-49911FF1F9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13439775" cy="755967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4" name="Google Shape;36;p6">
            <a:extLst>
              <a:ext uri="{FF2B5EF4-FFF2-40B4-BE49-F238E27FC236}">
                <a16:creationId xmlns:a16="http://schemas.microsoft.com/office/drawing/2014/main" id="{B0863716-0560-E04A-8306-BF4947E48778}"/>
              </a:ext>
            </a:extLst>
          </p:cNvPr>
          <p:cNvPicPr preferRelativeResize="0"/>
          <p:nvPr userDrawn="1"/>
        </p:nvPicPr>
        <p:blipFill rotWithShape="1">
          <a:blip r:embed="rId2" cstate="email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6105671" y="505721"/>
            <a:ext cx="7137403" cy="6125963"/>
          </a:xfrm>
          <a:prstGeom prst="round1Rect">
            <a:avLst/>
          </a:prstGeom>
          <a:noFill/>
          <a:ln>
            <a:noFill/>
          </a:ln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B4F9EF5-514D-6A4B-BE96-CB7601A042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46044" y="1243714"/>
            <a:ext cx="5074836" cy="1563688"/>
          </a:xfrm>
          <a:prstGeom prst="rect">
            <a:avLst/>
          </a:prstGeom>
        </p:spPr>
        <p:txBody>
          <a:bodyPr/>
          <a:lstStyle>
            <a:lvl1pPr>
              <a:defRPr sz="3200" b="1" i="0" spc="-50" baseline="0">
                <a:solidFill>
                  <a:schemeClr val="bg1"/>
                </a:solidFill>
                <a:latin typeface="AvenirNext LT Pro Bold" panose="020B0503020202020204" pitchFamily="34" charset="77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2A6775A-DB1B-C247-A7CE-32AE612DFF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46045" y="2764984"/>
            <a:ext cx="5074836" cy="3763407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18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 spc="-50" baseline="0">
                <a:solidFill>
                  <a:schemeClr val="bg1"/>
                </a:solidFill>
                <a:latin typeface="AvenirNext LT Pro Regular" panose="020B0503020202020204" pitchFamily="34" charset="77"/>
              </a:defRPr>
            </a:lvl1pPr>
            <a:lvl2pPr>
              <a:buClr>
                <a:schemeClr val="bg1"/>
              </a:buClr>
              <a:defRPr sz="2000" spc="-50" baseline="0">
                <a:solidFill>
                  <a:schemeClr val="bg1"/>
                </a:solidFill>
                <a:latin typeface="AvenirNext LT Pro Regular" panose="020B0503020202020204" pitchFamily="34" charset="77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Google Shape;6;p1">
            <a:extLst>
              <a:ext uri="{FF2B5EF4-FFF2-40B4-BE49-F238E27FC236}">
                <a16:creationId xmlns:a16="http://schemas.microsoft.com/office/drawing/2014/main" id="{617A51DA-F997-3642-81F9-070BF9B6AC0D}"/>
              </a:ext>
            </a:extLst>
          </p:cNvPr>
          <p:cNvSpPr txBox="1"/>
          <p:nvPr userDrawn="1"/>
        </p:nvSpPr>
        <p:spPr>
          <a:xfrm>
            <a:off x="12060508" y="7114857"/>
            <a:ext cx="1153563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75" tIns="46175" rIns="92375" bIns="461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0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1615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rple Glass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B1E3DC3-A2BA-1B4D-BA3C-49911FF1F9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13439775" cy="755967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6" name="Google Shape;18;p3">
            <a:extLst>
              <a:ext uri="{FF2B5EF4-FFF2-40B4-BE49-F238E27FC236}">
                <a16:creationId xmlns:a16="http://schemas.microsoft.com/office/drawing/2014/main" id="{E6EAF4C1-7F56-E54D-B6A9-1287D2110CE2}"/>
              </a:ext>
            </a:extLst>
          </p:cNvPr>
          <p:cNvPicPr preferRelativeResize="0"/>
          <p:nvPr userDrawn="1"/>
        </p:nvPicPr>
        <p:blipFill>
          <a:blip r:embed="rId2" cstate="screen">
            <a:alphaModFix amt="9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6101186" y="498280"/>
            <a:ext cx="7134447" cy="6137889"/>
          </a:xfrm>
          <a:prstGeom prst="round1Rect">
            <a:avLst/>
          </a:prstGeom>
          <a:blipFill>
            <a:blip r:embed="rId3" cstate="screen">
              <a:alphaModFix amt="9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1"/>
            </a:stretch>
          </a:blipFill>
          <a:ln>
            <a:noFill/>
          </a:ln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B4F9EF5-514D-6A4B-BE96-CB7601A042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32051" y="1243714"/>
            <a:ext cx="5176436" cy="1563688"/>
          </a:xfrm>
          <a:prstGeom prst="rect">
            <a:avLst/>
          </a:prstGeom>
        </p:spPr>
        <p:txBody>
          <a:bodyPr/>
          <a:lstStyle>
            <a:lvl1pPr>
              <a:defRPr sz="3200" b="1" i="0" spc="-50" baseline="0">
                <a:solidFill>
                  <a:schemeClr val="bg1"/>
                </a:solidFill>
                <a:latin typeface="AvenirNext LT Pro Bold" panose="020B0503020202020204" pitchFamily="34" charset="77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2A6775A-DB1B-C247-A7CE-32AE612DFF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32053" y="2764984"/>
            <a:ext cx="5176436" cy="3763407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18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 spc="-50" baseline="0">
                <a:solidFill>
                  <a:schemeClr val="bg1"/>
                </a:solidFill>
                <a:latin typeface="AvenirNext LT Pro Regular" panose="020B0503020202020204" pitchFamily="34" charset="77"/>
              </a:defRPr>
            </a:lvl1pPr>
            <a:lvl2pPr>
              <a:buClr>
                <a:schemeClr val="bg1"/>
              </a:buClr>
              <a:defRPr sz="2000" spc="-50" baseline="0">
                <a:solidFill>
                  <a:schemeClr val="bg1"/>
                </a:solidFill>
                <a:latin typeface="AvenirNext LT Pro Regular" panose="020B0503020202020204" pitchFamily="34" charset="77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Google Shape;6;p1">
            <a:extLst>
              <a:ext uri="{FF2B5EF4-FFF2-40B4-BE49-F238E27FC236}">
                <a16:creationId xmlns:a16="http://schemas.microsoft.com/office/drawing/2014/main" id="{C4D119EF-AA1C-1147-A040-CA5506098465}"/>
              </a:ext>
            </a:extLst>
          </p:cNvPr>
          <p:cNvSpPr txBox="1"/>
          <p:nvPr userDrawn="1"/>
        </p:nvSpPr>
        <p:spPr>
          <a:xfrm>
            <a:off x="12060508" y="7114857"/>
            <a:ext cx="1153563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75" tIns="46175" rIns="92375" bIns="461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0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9742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range Glass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B1E3DC3-A2BA-1B4D-BA3C-49911FF1F9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13439775" cy="755967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7" name="Google Shape;30;p5">
            <a:extLst>
              <a:ext uri="{FF2B5EF4-FFF2-40B4-BE49-F238E27FC236}">
                <a16:creationId xmlns:a16="http://schemas.microsoft.com/office/drawing/2014/main" id="{0E15264A-3DD1-0541-AFC0-F3ED69392445}"/>
              </a:ext>
            </a:extLst>
          </p:cNvPr>
          <p:cNvPicPr preferRelativeResize="0"/>
          <p:nvPr userDrawn="1"/>
        </p:nvPicPr>
        <p:blipFill rotWithShape="1">
          <a:blip r:embed="rId2" cstate="email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6111834" y="519564"/>
            <a:ext cx="7145081" cy="6105960"/>
          </a:xfrm>
          <a:prstGeom prst="round1Rect">
            <a:avLst>
              <a:gd name="adj" fmla="val 16351"/>
            </a:avLst>
          </a:prstGeom>
          <a:noFill/>
          <a:ln>
            <a:noFill/>
          </a:ln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B4F9EF5-514D-6A4B-BE96-CB7601A042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53338" y="1243715"/>
            <a:ext cx="4990169" cy="1563688"/>
          </a:xfrm>
          <a:prstGeom prst="rect">
            <a:avLst/>
          </a:prstGeom>
        </p:spPr>
        <p:txBody>
          <a:bodyPr/>
          <a:lstStyle>
            <a:lvl1pPr>
              <a:defRPr sz="3200" b="1" i="0" spc="-50" baseline="0">
                <a:solidFill>
                  <a:schemeClr val="bg1"/>
                </a:solidFill>
                <a:latin typeface="AvenirNext LT Pro Bold" panose="020B0503020202020204" pitchFamily="34" charset="77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2A6775A-DB1B-C247-A7CE-32AE612DFF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53338" y="2764985"/>
            <a:ext cx="4990169" cy="3763407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18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 spc="-50" baseline="0">
                <a:solidFill>
                  <a:schemeClr val="bg1"/>
                </a:solidFill>
                <a:latin typeface="AvenirNext LT Pro Regular" panose="020B0503020202020204" pitchFamily="34" charset="77"/>
              </a:defRPr>
            </a:lvl1pPr>
            <a:lvl2pPr>
              <a:buClr>
                <a:schemeClr val="bg1"/>
              </a:buClr>
              <a:defRPr sz="2000" spc="-50" baseline="0">
                <a:solidFill>
                  <a:schemeClr val="bg1"/>
                </a:solidFill>
                <a:latin typeface="AvenirNext LT Pro Regular" panose="020B0503020202020204" pitchFamily="34" charset="77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Google Shape;6;p1">
            <a:extLst>
              <a:ext uri="{FF2B5EF4-FFF2-40B4-BE49-F238E27FC236}">
                <a16:creationId xmlns:a16="http://schemas.microsoft.com/office/drawing/2014/main" id="{9D300A76-B90A-9C46-93B9-E070AB469E33}"/>
              </a:ext>
            </a:extLst>
          </p:cNvPr>
          <p:cNvSpPr txBox="1"/>
          <p:nvPr userDrawn="1"/>
        </p:nvSpPr>
        <p:spPr>
          <a:xfrm>
            <a:off x="12060508" y="7114857"/>
            <a:ext cx="1153563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75" tIns="46175" rIns="92375" bIns="461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0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0086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8;p3">
            <a:extLst>
              <a:ext uri="{FF2B5EF4-FFF2-40B4-BE49-F238E27FC236}">
                <a16:creationId xmlns:a16="http://schemas.microsoft.com/office/drawing/2014/main" id="{8645DA82-AED9-E64E-A0D9-A23B15C983E9}"/>
              </a:ext>
            </a:extLst>
          </p:cNvPr>
          <p:cNvPicPr preferRelativeResize="0"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70568" y="1574799"/>
            <a:ext cx="12698704" cy="5647266"/>
          </a:xfrm>
          <a:prstGeom prst="round1Rect">
            <a:avLst>
              <a:gd name="adj" fmla="val 0"/>
            </a:avLst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105F77-5D59-D64A-A2EA-4331540A8C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577" y="489824"/>
            <a:ext cx="12273512" cy="6509340"/>
          </a:xfrm>
          <a:prstGeom prst="round1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52B997-F834-B344-B6DD-1DA843A84B95}"/>
              </a:ext>
            </a:extLst>
          </p:cNvPr>
          <p:cNvSpPr/>
          <p:nvPr userDrawn="1"/>
        </p:nvSpPr>
        <p:spPr>
          <a:xfrm>
            <a:off x="577576" y="4014615"/>
            <a:ext cx="12273512" cy="3040706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  <a:alpha val="0"/>
                </a:schemeClr>
              </a:gs>
              <a:gs pos="100000">
                <a:schemeClr val="tx1">
                  <a:lumMod val="85000"/>
                  <a:lumOff val="15000"/>
                  <a:alpha val="76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" name="Google Shape;14;p2">
            <a:extLst>
              <a:ext uri="{FF2B5EF4-FFF2-40B4-BE49-F238E27FC236}">
                <a16:creationId xmlns:a16="http://schemas.microsoft.com/office/drawing/2014/main" id="{DC099F62-2530-F747-BE5E-C91C8AE507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595418" y="5749866"/>
            <a:ext cx="5702577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50" rIns="92475" bIns="46250" anchor="t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  <a:defRPr sz="1700" b="0" i="0" u="none" strike="noStrike" cap="none" spc="-120" baseline="0">
                <a:solidFill>
                  <a:schemeClr val="lt1"/>
                </a:solidFill>
                <a:latin typeface="AvenirNext LT Pro Bold" panose="020B0504020202020204" pitchFamily="34" charset="0"/>
                <a:ea typeface="AvenirNext LT Pro Bold" panose="020B0504020202020204" pitchFamily="34" charset="0"/>
                <a:cs typeface="Arial"/>
                <a:sym typeface="Arial"/>
              </a:defRPr>
            </a:lvl1pPr>
            <a:lvl2pPr marL="914400" marR="0" lvl="1" indent="-431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»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" name="Google Shape;16;p2">
            <a:extLst>
              <a:ext uri="{FF2B5EF4-FFF2-40B4-BE49-F238E27FC236}">
                <a16:creationId xmlns:a16="http://schemas.microsoft.com/office/drawing/2014/main" id="{4EE58AF0-59D9-D244-8E24-937208DA822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595418" y="4769352"/>
            <a:ext cx="10012506" cy="8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250" rIns="92475" bIns="4625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  <a:defRPr sz="4100" b="1" i="0" u="none" strike="noStrike" cap="none" spc="-150">
                <a:solidFill>
                  <a:schemeClr val="lt1"/>
                </a:solidFill>
                <a:latin typeface="AvenirNext LT Pro Bold" panose="020B0504020202020204" pitchFamily="34" charset="0"/>
                <a:ea typeface="AvenirNext LT Pro Bold" panose="020B0504020202020204" pitchFamily="34" charset="0"/>
                <a:cs typeface="Arial"/>
                <a:sym typeface="Arial"/>
              </a:defRPr>
            </a:lvl1pPr>
            <a:lvl2pPr marL="914400" marR="0" lvl="1" indent="-431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»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3307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E55138B-B345-2047-A298-C3FC2E9666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552" y="1584357"/>
            <a:ext cx="12669903" cy="56403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105F77-5D59-D64A-A2EA-4331540A8C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577" y="433667"/>
            <a:ext cx="12273512" cy="6621657"/>
          </a:xfrm>
          <a:prstGeom prst="round1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52B997-F834-B344-B6DD-1DA843A84B95}"/>
              </a:ext>
            </a:extLst>
          </p:cNvPr>
          <p:cNvSpPr/>
          <p:nvPr userDrawn="1"/>
        </p:nvSpPr>
        <p:spPr>
          <a:xfrm>
            <a:off x="577576" y="4014615"/>
            <a:ext cx="12273512" cy="3040706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  <a:alpha val="0"/>
                </a:schemeClr>
              </a:gs>
              <a:gs pos="100000">
                <a:schemeClr val="tx1">
                  <a:lumMod val="85000"/>
                  <a:lumOff val="15000"/>
                  <a:alpha val="76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" name="Google Shape;14;p2">
            <a:extLst>
              <a:ext uri="{FF2B5EF4-FFF2-40B4-BE49-F238E27FC236}">
                <a16:creationId xmlns:a16="http://schemas.microsoft.com/office/drawing/2014/main" id="{DC099F62-2530-F747-BE5E-C91C8AE507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595418" y="5749866"/>
            <a:ext cx="5702577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50" rIns="92475" bIns="46250" anchor="t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  <a:defRPr sz="1700" b="0" i="0" u="none" strike="noStrike" cap="none" spc="-120" baseline="0">
                <a:solidFill>
                  <a:schemeClr val="lt1"/>
                </a:solidFill>
                <a:latin typeface="AvenirNext LT Pro Bold" panose="020B0504020202020204" pitchFamily="34" charset="0"/>
                <a:ea typeface="AvenirNext LT Pro Bold" panose="020B0504020202020204" pitchFamily="34" charset="0"/>
                <a:cs typeface="Arial"/>
                <a:sym typeface="Arial"/>
              </a:defRPr>
            </a:lvl1pPr>
            <a:lvl2pPr marL="914400" marR="0" lvl="1" indent="-431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»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" name="Google Shape;16;p2">
            <a:extLst>
              <a:ext uri="{FF2B5EF4-FFF2-40B4-BE49-F238E27FC236}">
                <a16:creationId xmlns:a16="http://schemas.microsoft.com/office/drawing/2014/main" id="{4EE58AF0-59D9-D244-8E24-937208DA822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595418" y="4769352"/>
            <a:ext cx="10012506" cy="8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50" rIns="92475" bIns="4625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  <a:defRPr sz="4100" b="1" i="0" u="none" strike="noStrike" cap="none" spc="-150">
                <a:solidFill>
                  <a:schemeClr val="lt1"/>
                </a:solidFill>
                <a:latin typeface="AvenirNext LT Pro Bold" panose="020B0504020202020204" pitchFamily="34" charset="0"/>
                <a:ea typeface="AvenirNext LT Pro Bold" panose="020B0504020202020204" pitchFamily="34" charset="0"/>
                <a:cs typeface="Arial"/>
                <a:sym typeface="Arial"/>
              </a:defRPr>
            </a:lvl1pPr>
            <a:lvl2pPr marL="914400" marR="0" lvl="1" indent="-431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»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06F76C-F2FA-B0D5-B19E-A364410756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0198" y="1359018"/>
            <a:ext cx="4374792" cy="87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618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EF56C50-D4F3-304D-A51B-7D720946A2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552" y="1575633"/>
            <a:ext cx="12677707" cy="56580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105F77-5D59-D64A-A2EA-4331540A8C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77577" y="489824"/>
            <a:ext cx="12273512" cy="6509340"/>
          </a:xfrm>
          <a:prstGeom prst="round1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52B997-F834-B344-B6DD-1DA843A84B95}"/>
              </a:ext>
            </a:extLst>
          </p:cNvPr>
          <p:cNvSpPr/>
          <p:nvPr userDrawn="1"/>
        </p:nvSpPr>
        <p:spPr>
          <a:xfrm>
            <a:off x="577576" y="4014615"/>
            <a:ext cx="12273512" cy="3040706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  <a:alpha val="0"/>
                </a:schemeClr>
              </a:gs>
              <a:gs pos="100000">
                <a:schemeClr val="tx1">
                  <a:lumMod val="85000"/>
                  <a:lumOff val="15000"/>
                  <a:alpha val="76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" name="Google Shape;14;p2">
            <a:extLst>
              <a:ext uri="{FF2B5EF4-FFF2-40B4-BE49-F238E27FC236}">
                <a16:creationId xmlns:a16="http://schemas.microsoft.com/office/drawing/2014/main" id="{DC099F62-2530-F747-BE5E-C91C8AE507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595418" y="5749866"/>
            <a:ext cx="5702577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50" rIns="92475" bIns="46250" anchor="t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  <a:defRPr sz="1700" b="0" i="0" u="none" strike="noStrike" cap="none" spc="-120" baseline="0">
                <a:solidFill>
                  <a:schemeClr val="lt1"/>
                </a:solidFill>
                <a:latin typeface="AvenirNext LT Pro Bold" panose="020B0504020202020204" pitchFamily="34" charset="0"/>
                <a:ea typeface="AvenirNext LT Pro Bold" panose="020B0504020202020204" pitchFamily="34" charset="0"/>
                <a:cs typeface="Arial"/>
                <a:sym typeface="Arial"/>
              </a:defRPr>
            </a:lvl1pPr>
            <a:lvl2pPr marL="914400" marR="0" lvl="1" indent="-431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»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" name="Google Shape;16;p2">
            <a:extLst>
              <a:ext uri="{FF2B5EF4-FFF2-40B4-BE49-F238E27FC236}">
                <a16:creationId xmlns:a16="http://schemas.microsoft.com/office/drawing/2014/main" id="{4EE58AF0-59D9-D244-8E24-937208DA822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595418" y="4769352"/>
            <a:ext cx="10012506" cy="8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50" rIns="92475" bIns="4625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  <a:defRPr sz="4100" b="1" i="0" u="none" strike="noStrike" cap="none" spc="-150">
                <a:solidFill>
                  <a:schemeClr val="lt1"/>
                </a:solidFill>
                <a:latin typeface="AvenirNext LT Pro Bold" panose="020B0504020202020204" pitchFamily="34" charset="0"/>
                <a:ea typeface="AvenirNext LT Pro Bold" panose="020B0504020202020204" pitchFamily="34" charset="0"/>
                <a:cs typeface="Arial"/>
                <a:sym typeface="Arial"/>
              </a:defRPr>
            </a:lvl1pPr>
            <a:lvl2pPr marL="914400" marR="0" lvl="1" indent="-431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»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852497-033D-19A4-5EB8-CAD223FB38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0198" y="1359018"/>
            <a:ext cx="4374792" cy="87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462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30;p5">
            <a:extLst>
              <a:ext uri="{FF2B5EF4-FFF2-40B4-BE49-F238E27FC236}">
                <a16:creationId xmlns:a16="http://schemas.microsoft.com/office/drawing/2014/main" id="{499106C0-753C-9842-8B94-3A9B6D27B8F6}"/>
              </a:ext>
            </a:extLst>
          </p:cNvPr>
          <p:cNvPicPr preferRelativeResize="0"/>
          <p:nvPr userDrawn="1"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64169" y="1578925"/>
            <a:ext cx="12689089" cy="5654794"/>
          </a:xfrm>
          <a:prstGeom prst="round1Rect">
            <a:avLst>
              <a:gd name="adj" fmla="val 0"/>
            </a:avLst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105F77-5D59-D64A-A2EA-4331540A8C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577" y="489824"/>
            <a:ext cx="12273512" cy="6509340"/>
          </a:xfrm>
          <a:prstGeom prst="round1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52B997-F834-B344-B6DD-1DA843A84B95}"/>
              </a:ext>
            </a:extLst>
          </p:cNvPr>
          <p:cNvSpPr/>
          <p:nvPr userDrawn="1"/>
        </p:nvSpPr>
        <p:spPr>
          <a:xfrm>
            <a:off x="577576" y="4014615"/>
            <a:ext cx="12273512" cy="3040706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  <a:alpha val="0"/>
                </a:schemeClr>
              </a:gs>
              <a:gs pos="100000">
                <a:schemeClr val="tx1">
                  <a:lumMod val="85000"/>
                  <a:lumOff val="15000"/>
                  <a:alpha val="76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" name="Google Shape;14;p2">
            <a:extLst>
              <a:ext uri="{FF2B5EF4-FFF2-40B4-BE49-F238E27FC236}">
                <a16:creationId xmlns:a16="http://schemas.microsoft.com/office/drawing/2014/main" id="{DC099F62-2530-F747-BE5E-C91C8AE507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595418" y="5749866"/>
            <a:ext cx="5702577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250" rIns="92475" bIns="46250" anchor="t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  <a:defRPr sz="1700" b="0" i="0" u="none" strike="noStrike" cap="none" spc="-120" baseline="0">
                <a:solidFill>
                  <a:schemeClr val="lt1"/>
                </a:solidFill>
                <a:latin typeface="AvenirNext LT Pro Bold" panose="020B0504020202020204" pitchFamily="34" charset="0"/>
                <a:ea typeface="AvenirNext LT Pro Bold" panose="020B0504020202020204" pitchFamily="34" charset="0"/>
                <a:cs typeface="Arial"/>
                <a:sym typeface="Arial"/>
              </a:defRPr>
            </a:lvl1pPr>
            <a:lvl2pPr marL="914400" marR="0" lvl="1" indent="-431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»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" name="Google Shape;16;p2">
            <a:extLst>
              <a:ext uri="{FF2B5EF4-FFF2-40B4-BE49-F238E27FC236}">
                <a16:creationId xmlns:a16="http://schemas.microsoft.com/office/drawing/2014/main" id="{4EE58AF0-59D9-D244-8E24-937208DA822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595418" y="4769352"/>
            <a:ext cx="10012506" cy="83670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46250" rIns="93600" bIns="4625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  <a:defRPr sz="4100" b="1" i="0" u="none" strike="noStrike" cap="none" spc="-150">
                <a:solidFill>
                  <a:schemeClr val="lt1"/>
                </a:solidFill>
                <a:latin typeface="AvenirNext LT Pro Bold" panose="020B0504020202020204" pitchFamily="34" charset="0"/>
                <a:ea typeface="AvenirNext LT Pro Bold" panose="020B0504020202020204" pitchFamily="34" charset="0"/>
                <a:cs typeface="Arial"/>
                <a:sym typeface="Arial"/>
              </a:defRPr>
            </a:lvl1pPr>
            <a:lvl2pPr marL="914400" marR="0" lvl="1" indent="-431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»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EDB5AA-F513-F743-D73C-3DBBE487BB5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0198" y="1359018"/>
            <a:ext cx="4374792" cy="87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243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8;p3">
            <a:extLst>
              <a:ext uri="{FF2B5EF4-FFF2-40B4-BE49-F238E27FC236}">
                <a16:creationId xmlns:a16="http://schemas.microsoft.com/office/drawing/2014/main" id="{CE006106-4F83-1C4D-BD1C-BF408650970F}"/>
              </a:ext>
            </a:extLst>
          </p:cNvPr>
          <p:cNvPicPr preferRelativeResize="0"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5911042" y="-5920782"/>
            <a:ext cx="1598212" cy="13439775"/>
          </a:xfrm>
          <a:prstGeom prst="round1Rect">
            <a:avLst/>
          </a:prstGeom>
          <a:noFill/>
          <a:ln>
            <a:noFill/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230CD8-927E-444C-A29F-122D3854D3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6233" y="485775"/>
            <a:ext cx="11683724" cy="857250"/>
          </a:xfrm>
          <a:prstGeom prst="rect">
            <a:avLst/>
          </a:prstGeom>
        </p:spPr>
        <p:txBody>
          <a:bodyPr/>
          <a:lstStyle>
            <a:lvl1pPr>
              <a:defRPr sz="3200" b="1" i="0" spc="-50" baseline="0">
                <a:solidFill>
                  <a:schemeClr val="bg1"/>
                </a:solidFill>
                <a:latin typeface="AvenirNext LT Pro Bold" panose="020B0503020202020204" pitchFamily="34" charset="77"/>
              </a:defRPr>
            </a:lvl1pPr>
            <a:lvl2pPr>
              <a:defRPr sz="3200" b="1" i="0" spc="-50" baseline="0">
                <a:solidFill>
                  <a:schemeClr val="bg1"/>
                </a:solidFill>
                <a:latin typeface="AvenirNext LT Pro Bold" panose="020B0503020202020204" pitchFamily="34" charset="77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39F6E7D-4B2A-CB41-9461-096E1B4FEF8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19126" y="2095421"/>
            <a:ext cx="11377097" cy="4930413"/>
          </a:xfrm>
          <a:prstGeom prst="rect">
            <a:avLst/>
          </a:prstGeom>
        </p:spPr>
        <p:txBody>
          <a:bodyPr numCol="3"/>
          <a:lstStyle>
            <a:lvl1pPr>
              <a:spcAft>
                <a:spcPts val="300"/>
              </a:spcAft>
              <a:defRPr sz="2000" b="1" i="0" spc="-50" baseline="0">
                <a:latin typeface="AvenirNext LT Pro Bold" panose="020B0503020202020204" pitchFamily="34" charset="77"/>
              </a:defRPr>
            </a:lvl1pPr>
            <a:lvl2pPr>
              <a:spcAft>
                <a:spcPts val="300"/>
              </a:spcAft>
              <a:defRPr b="0" i="0" spc="-50" baseline="0">
                <a:latin typeface="AvenirNext LT Pro Regular" panose="020B0503020202020204" pitchFamily="34" charset="77"/>
              </a:defRPr>
            </a:lvl2pPr>
            <a:lvl3pPr marL="180000" indent="-180000">
              <a:spcAft>
                <a:spcPts val="300"/>
              </a:spcAft>
              <a:buFont typeface="+mj-lt"/>
              <a:buAutoNum type="arabicPeriod"/>
              <a:defRPr b="0" i="0" spc="-50" baseline="0">
                <a:latin typeface="AvenirNext LT Pro Regular" panose="020B0503020202020204" pitchFamily="34" charset="77"/>
              </a:defRPr>
            </a:lvl3pPr>
            <a:lvl4pPr>
              <a:spcAft>
                <a:spcPts val="300"/>
              </a:spcAft>
              <a:defRPr b="0" i="0" spc="-50" baseline="0">
                <a:latin typeface="AvenirNext LT Pro Regular" panose="020B0503020202020204" pitchFamily="34" charset="77"/>
              </a:defRPr>
            </a:lvl4pPr>
            <a:lvl5pPr>
              <a:spcAft>
                <a:spcPts val="300"/>
              </a:spcAft>
              <a:defRPr b="0" i="0" spc="-50" baseline="0">
                <a:latin typeface="AvenirNext LT Pro Regular" panose="020B0503020202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52751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ont Cover" userDrawn="1">
  <p:cSld name="Full Page Single Column Green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E273868-3B52-4AAB-9459-9EDE7814448C}"/>
              </a:ext>
            </a:extLst>
          </p:cNvPr>
          <p:cNvSpPr/>
          <p:nvPr userDrawn="1"/>
        </p:nvSpPr>
        <p:spPr>
          <a:xfrm>
            <a:off x="1" y="1"/>
            <a:ext cx="13439775" cy="2921225"/>
          </a:xfrm>
          <a:prstGeom prst="rect">
            <a:avLst/>
          </a:prstGeom>
          <a:solidFill>
            <a:srgbClr val="3737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5327">
              <a:buClr>
                <a:srgbClr val="000000"/>
              </a:buClr>
            </a:pPr>
            <a:endParaRPr lang="en-US" sz="1371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5330D2-9703-9046-8498-125FB7045B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181886"/>
            <a:ext cx="13439775" cy="5377461"/>
          </a:xfrm>
          <a:prstGeom prst="rect">
            <a:avLst/>
          </a:prstGeom>
        </p:spPr>
      </p:pic>
      <p:sp>
        <p:nvSpPr>
          <p:cNvPr id="10" name="Round Single Corner of Rectangle 21">
            <a:extLst>
              <a:ext uri="{FF2B5EF4-FFF2-40B4-BE49-F238E27FC236}">
                <a16:creationId xmlns:a16="http://schemas.microsoft.com/office/drawing/2014/main" id="{F5CDF667-5977-476D-BD13-ADA4DD8083EE}"/>
              </a:ext>
            </a:extLst>
          </p:cNvPr>
          <p:cNvSpPr/>
          <p:nvPr userDrawn="1"/>
        </p:nvSpPr>
        <p:spPr>
          <a:xfrm rot="16200000">
            <a:off x="3133906" y="-2727082"/>
            <a:ext cx="7167829" cy="13013838"/>
          </a:xfrm>
          <a:prstGeom prst="round1Rect">
            <a:avLst/>
          </a:prstGeom>
          <a:solidFill>
            <a:schemeClr val="bg1"/>
          </a:solidFill>
          <a:ln>
            <a:noFill/>
          </a:ln>
          <a:effectLst>
            <a:outerShdw blurRad="254000" dir="2700000" algn="tl" rotWithShape="0">
              <a:prstClr val="black">
                <a:alpha val="26496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5327">
              <a:buClr>
                <a:srgbClr val="000000"/>
              </a:buClr>
            </a:pPr>
            <a:endParaRPr lang="en-US" sz="1371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2"/>
          </p:nvPr>
        </p:nvSpPr>
        <p:spPr>
          <a:xfrm>
            <a:off x="990704" y="1078515"/>
            <a:ext cx="11527677" cy="898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50" rIns="92475" bIns="46250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  <a:defRPr sz="3200" b="1" i="0" u="none" strike="noStrike" cap="none" spc="-147">
                <a:solidFill>
                  <a:srgbClr val="00864F"/>
                </a:solidFill>
                <a:latin typeface="AvenirNext LT Pro Bold" panose="020B0504020202020204" pitchFamily="34" charset="0"/>
                <a:ea typeface="AvenirNext LT Pro Bold" panose="020B0504020202020204" pitchFamily="34" charset="0"/>
                <a:cs typeface="Arial"/>
                <a:sym typeface="Arial"/>
              </a:defRPr>
            </a:lvl1pPr>
            <a:lvl2pPr marL="895327" marR="0" lvl="1" indent="-422793" algn="l" rtl="0">
              <a:spcBef>
                <a:spcPts val="587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42990" marR="0" lvl="2" indent="-397923" algn="l" rtl="0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74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90653" marR="0" lvl="3" indent="-366835" algn="l" rtl="0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  <a:defRPr sz="225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38316" marR="0" lvl="4" indent="-366835" algn="l" rtl="0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»"/>
              <a:defRPr sz="225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685979" marR="0" lvl="5" indent="-366835" algn="l" rtl="0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25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33643" marR="0" lvl="6" indent="-366835" algn="l" rtl="0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25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581306" marR="0" lvl="7" indent="-366835" algn="l" rtl="0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25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028970" marR="0" lvl="8" indent="-366835" algn="l" rtl="0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25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39ADC-3E6A-AA47-8D6B-EC956E67F6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3720" y="2090739"/>
            <a:ext cx="11504128" cy="4772025"/>
          </a:xfrm>
          <a:prstGeom prst="rect">
            <a:avLst/>
          </a:prstGeom>
        </p:spPr>
        <p:txBody>
          <a:bodyPr numCol="2"/>
          <a:lstStyle>
            <a:lvl1pPr>
              <a:spcAft>
                <a:spcPts val="300"/>
              </a:spcAft>
              <a:defRPr b="1" i="0" spc="-50" baseline="0">
                <a:latin typeface="AvenirNext LT Pro Bold" panose="020B0503020202020204" pitchFamily="34" charset="77"/>
              </a:defRPr>
            </a:lvl1pPr>
            <a:lvl2pPr>
              <a:spcAft>
                <a:spcPts val="300"/>
              </a:spcAft>
              <a:defRPr spc="-50" baseline="0">
                <a:latin typeface="AvenirNext LT Pro Regular" panose="020B0503020202020204" pitchFamily="34" charset="77"/>
              </a:defRPr>
            </a:lvl2pPr>
            <a:lvl3pPr marL="180000" indent="-180000">
              <a:spcAft>
                <a:spcPts val="300"/>
              </a:spcAft>
              <a:buFont typeface="Arial" panose="020B0604020202020204" pitchFamily="34" charset="0"/>
              <a:buChar char="•"/>
              <a:defRPr spc="-50" baseline="0">
                <a:latin typeface="AvenirNext LT Pro Regular" panose="020B0503020202020204" pitchFamily="34" charset="77"/>
              </a:defRPr>
            </a:lvl3pPr>
            <a:lvl4pPr>
              <a:defRPr spc="-50" baseline="0">
                <a:latin typeface="AvenirNext LT Pro Regular" panose="020B0503020202020204" pitchFamily="34" charset="77"/>
              </a:defRPr>
            </a:lvl4pPr>
            <a:lvl5pPr>
              <a:defRPr spc="-50" baseline="0">
                <a:latin typeface="AvenirNext LT Pro Regular" panose="020B0503020202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Google Shape;6;p1">
            <a:extLst>
              <a:ext uri="{FF2B5EF4-FFF2-40B4-BE49-F238E27FC236}">
                <a16:creationId xmlns:a16="http://schemas.microsoft.com/office/drawing/2014/main" id="{6185F762-D7D2-DA42-B5E5-E704CEC20A46}"/>
              </a:ext>
            </a:extLst>
          </p:cNvPr>
          <p:cNvSpPr txBox="1"/>
          <p:nvPr userDrawn="1"/>
        </p:nvSpPr>
        <p:spPr>
          <a:xfrm>
            <a:off x="12060508" y="7114857"/>
            <a:ext cx="1153563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75" tIns="46175" rIns="92375" bIns="461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20437DC-1B6F-D207-CC4E-3F08E8CAEE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01"/>
          <a:stretch/>
        </p:blipFill>
        <p:spPr>
          <a:xfrm>
            <a:off x="10746604" y="257414"/>
            <a:ext cx="2416569" cy="6255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3012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Two Colum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3DE9B3-4055-2A48-A9BB-8E0272AE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3430132" cy="7559674"/>
          </a:xfrm>
          <a:prstGeom prst="rect">
            <a:avLst/>
          </a:prstGeom>
        </p:spPr>
      </p:pic>
      <p:pic>
        <p:nvPicPr>
          <p:cNvPr id="4" name="Google Shape;18;p3">
            <a:extLst>
              <a:ext uri="{FF2B5EF4-FFF2-40B4-BE49-F238E27FC236}">
                <a16:creationId xmlns:a16="http://schemas.microsoft.com/office/drawing/2014/main" id="{8754A5DA-CF16-C845-BF31-DFF4E37B3417}"/>
              </a:ext>
            </a:extLst>
          </p:cNvPr>
          <p:cNvPicPr preferRelativeResize="0"/>
          <p:nvPr userDrawn="1"/>
        </p:nvPicPr>
        <p:blipFill rotWithShape="1">
          <a:blip r:embed="rId3" cstate="email">
            <a:alphaModFix amt="9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4110981" y="-1746399"/>
            <a:ext cx="5198531" cy="125690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ound Single Corner of Rectangle 22">
            <a:extLst>
              <a:ext uri="{FF2B5EF4-FFF2-40B4-BE49-F238E27FC236}">
                <a16:creationId xmlns:a16="http://schemas.microsoft.com/office/drawing/2014/main" id="{68FDE978-63DC-5641-8EFC-512C79A59C66}"/>
              </a:ext>
            </a:extLst>
          </p:cNvPr>
          <p:cNvSpPr/>
          <p:nvPr userDrawn="1"/>
        </p:nvSpPr>
        <p:spPr>
          <a:xfrm rot="16200000">
            <a:off x="3460691" y="-2367924"/>
            <a:ext cx="6520393" cy="12100788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FDEB629-AC97-5A42-8674-0608A6ABF1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22762" y="1316795"/>
            <a:ext cx="10617644" cy="1045637"/>
          </a:xfrm>
          <a:prstGeom prst="rect">
            <a:avLst/>
          </a:prstGeom>
        </p:spPr>
        <p:txBody>
          <a:bodyPr/>
          <a:lstStyle>
            <a:lvl1pPr marL="7200" indent="-7200">
              <a:defRPr sz="3200" b="1" i="0" spc="-50" baseline="0">
                <a:solidFill>
                  <a:srgbClr val="00864F"/>
                </a:solidFill>
                <a:latin typeface="AvenirNext LT Pro Bold" panose="020B0503020202020204" pitchFamily="34" charset="77"/>
              </a:defRPr>
            </a:lvl1pPr>
            <a:lvl2pPr marL="7200" indent="-7200">
              <a:defRPr sz="3200" b="1" i="0" spc="-50" baseline="0">
                <a:solidFill>
                  <a:srgbClr val="00864F"/>
                </a:solidFill>
                <a:latin typeface="AvenirNext LT Pro Bold" panose="020B0503020202020204" pitchFamily="34" charset="77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Google Shape;6;p1">
            <a:extLst>
              <a:ext uri="{FF2B5EF4-FFF2-40B4-BE49-F238E27FC236}">
                <a16:creationId xmlns:a16="http://schemas.microsoft.com/office/drawing/2014/main" id="{12E9599A-367D-AB44-85F7-ADF19A47BDEF}"/>
              </a:ext>
            </a:extLst>
          </p:cNvPr>
          <p:cNvSpPr txBox="1"/>
          <p:nvPr userDrawn="1"/>
        </p:nvSpPr>
        <p:spPr>
          <a:xfrm>
            <a:off x="12060508" y="7114857"/>
            <a:ext cx="1153563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75" tIns="46175" rIns="92375" bIns="461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0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4719E0-D41C-1E4E-A74A-C109D4D6432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999170" y="2643409"/>
            <a:ext cx="5041236" cy="4002087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 sz="2000" b="1" i="0" spc="-50" baseline="0">
                <a:solidFill>
                  <a:srgbClr val="00864F"/>
                </a:solidFill>
                <a:latin typeface="AvenirNext LT Pro Bold" panose="020B0503020202020204" pitchFamily="34" charset="77"/>
              </a:defRPr>
            </a:lvl1pPr>
            <a:lvl2pPr>
              <a:spcAft>
                <a:spcPts val="300"/>
              </a:spcAft>
              <a:defRPr b="1" i="0" spc="-50" baseline="0">
                <a:latin typeface="AvenirNext LT Pro Bold" panose="020B0503020202020204" pitchFamily="34" charset="77"/>
              </a:defRPr>
            </a:lvl2pPr>
            <a:lvl3pPr>
              <a:spcAft>
                <a:spcPts val="300"/>
              </a:spcAft>
              <a:defRPr b="0" i="0" spc="-50" baseline="0">
                <a:latin typeface="AvenirNext LT Pro Regular" panose="020B0503020202020204" pitchFamily="34" charset="77"/>
              </a:defRPr>
            </a:lvl3pPr>
            <a:lvl4pPr marL="180000" indent="-180000">
              <a:spcAft>
                <a:spcPts val="300"/>
              </a:spcAft>
              <a:buFont typeface="Arial" panose="020B0604020202020204" pitchFamily="34" charset="0"/>
              <a:buChar char="•"/>
              <a:defRPr b="0" i="0" spc="-50" baseline="0">
                <a:latin typeface="AvenirNext LT Pro Regular" panose="020B0503020202020204" pitchFamily="34" charset="77"/>
              </a:defRPr>
            </a:lvl4pPr>
            <a:lvl5pPr>
              <a:spcAft>
                <a:spcPts val="300"/>
              </a:spcAft>
              <a:defRPr b="0" i="0">
                <a:latin typeface="AvenirNext LT Pro Regular" panose="020B0503020202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00AC5248-576F-FC4D-BFC9-F1401C9838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51735" y="2643409"/>
            <a:ext cx="5041236" cy="4002087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 sz="2000" b="1" i="0" spc="-50" baseline="0">
                <a:solidFill>
                  <a:srgbClr val="00864F"/>
                </a:solidFill>
                <a:latin typeface="AvenirNext LT Pro Bold" panose="020B0503020202020204" pitchFamily="34" charset="77"/>
              </a:defRPr>
            </a:lvl1pPr>
            <a:lvl2pPr>
              <a:spcAft>
                <a:spcPts val="300"/>
              </a:spcAft>
              <a:defRPr b="1" i="0" spc="-50" baseline="0">
                <a:latin typeface="AvenirNext LT Pro Bold" panose="020B0503020202020204" pitchFamily="34" charset="77"/>
              </a:defRPr>
            </a:lvl2pPr>
            <a:lvl3pPr>
              <a:spcAft>
                <a:spcPts val="300"/>
              </a:spcAft>
              <a:defRPr b="0" i="0" spc="-50" baseline="0">
                <a:latin typeface="AvenirNext LT Pro Regular" panose="020B0503020202020204" pitchFamily="34" charset="77"/>
              </a:defRPr>
            </a:lvl3pPr>
            <a:lvl4pPr marL="180000" indent="-180000">
              <a:spcAft>
                <a:spcPts val="300"/>
              </a:spcAft>
              <a:buFont typeface="Arial" panose="020B0604020202020204" pitchFamily="34" charset="0"/>
              <a:buChar char="•"/>
              <a:defRPr b="0" i="0" spc="-50" baseline="0">
                <a:latin typeface="AvenirNext LT Pro Regular" panose="020B0503020202020204" pitchFamily="34" charset="77"/>
              </a:defRPr>
            </a:lvl4pPr>
            <a:lvl5pPr>
              <a:spcAft>
                <a:spcPts val="300"/>
              </a:spcAft>
              <a:defRPr b="0" i="0">
                <a:latin typeface="AvenirNext LT Pro Regular" panose="020B0503020202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2" name="Picture 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F855456-731E-6B61-94C6-2908CA17FB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01"/>
          <a:stretch/>
        </p:blipFill>
        <p:spPr>
          <a:xfrm>
            <a:off x="10220720" y="509568"/>
            <a:ext cx="2416569" cy="6255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9708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Two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3DE9B3-4055-2A48-A9BB-8E0272AE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3439775" cy="7559674"/>
          </a:xfrm>
          <a:prstGeom prst="rect">
            <a:avLst/>
          </a:prstGeom>
        </p:spPr>
      </p:pic>
      <p:pic>
        <p:nvPicPr>
          <p:cNvPr id="4" name="Google Shape;18;p3">
            <a:extLst>
              <a:ext uri="{FF2B5EF4-FFF2-40B4-BE49-F238E27FC236}">
                <a16:creationId xmlns:a16="http://schemas.microsoft.com/office/drawing/2014/main" id="{B6F0A0C5-6AB8-0EEC-62EC-A2F7B65566B0}"/>
              </a:ext>
            </a:extLst>
          </p:cNvPr>
          <p:cNvPicPr preferRelativeResize="0"/>
          <p:nvPr userDrawn="1"/>
        </p:nvPicPr>
        <p:blipFill rotWithShape="1">
          <a:blip r:embed="rId3" cstate="email">
            <a:alphaModFix amt="9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4110981" y="-1746399"/>
            <a:ext cx="5198531" cy="125690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ound Single Corner of Rectangle 22">
            <a:extLst>
              <a:ext uri="{FF2B5EF4-FFF2-40B4-BE49-F238E27FC236}">
                <a16:creationId xmlns:a16="http://schemas.microsoft.com/office/drawing/2014/main" id="{68FDE978-63DC-5641-8EFC-512C79A59C66}"/>
              </a:ext>
            </a:extLst>
          </p:cNvPr>
          <p:cNvSpPr/>
          <p:nvPr userDrawn="1"/>
        </p:nvSpPr>
        <p:spPr>
          <a:xfrm rot="16200000">
            <a:off x="3460691" y="-2367924"/>
            <a:ext cx="6520393" cy="12100788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" name="Google Shape;6;p1">
            <a:extLst>
              <a:ext uri="{FF2B5EF4-FFF2-40B4-BE49-F238E27FC236}">
                <a16:creationId xmlns:a16="http://schemas.microsoft.com/office/drawing/2014/main" id="{235D7ED3-EFC9-714B-AA1B-7F0F2AFE1C63}"/>
              </a:ext>
            </a:extLst>
          </p:cNvPr>
          <p:cNvSpPr txBox="1"/>
          <p:nvPr userDrawn="1"/>
        </p:nvSpPr>
        <p:spPr>
          <a:xfrm>
            <a:off x="12060508" y="7114857"/>
            <a:ext cx="1153563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75" tIns="46175" rIns="92375" bIns="461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0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9411F12E-CD80-0E84-BF45-6A6C2B4EC4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22762" y="1245502"/>
            <a:ext cx="10617644" cy="1045637"/>
          </a:xfrm>
          <a:prstGeom prst="rect">
            <a:avLst/>
          </a:prstGeom>
        </p:spPr>
        <p:txBody>
          <a:bodyPr/>
          <a:lstStyle>
            <a:lvl1pPr marL="7200" indent="-7200">
              <a:defRPr sz="3200" b="1" i="0" spc="-50" baseline="0">
                <a:solidFill>
                  <a:srgbClr val="00864F"/>
                </a:solidFill>
                <a:latin typeface="AvenirNext LT Pro Bold" panose="020B0503020202020204" pitchFamily="34" charset="77"/>
              </a:defRPr>
            </a:lvl1pPr>
            <a:lvl2pPr marL="7200" indent="-7200">
              <a:defRPr sz="3200" b="1" i="0" spc="-50" baseline="0">
                <a:solidFill>
                  <a:srgbClr val="00864F"/>
                </a:solidFill>
                <a:latin typeface="AvenirNext LT Pro Bold" panose="020B0503020202020204" pitchFamily="34" charset="77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F49BD02C-1F71-C068-7D16-A52A5763644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999170" y="2643409"/>
            <a:ext cx="5041236" cy="4002087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 sz="2000" b="1" i="0" spc="-50" baseline="0">
                <a:solidFill>
                  <a:srgbClr val="00864F"/>
                </a:solidFill>
                <a:latin typeface="AvenirNext LT Pro Bold" panose="020B0503020202020204" pitchFamily="34" charset="77"/>
              </a:defRPr>
            </a:lvl1pPr>
            <a:lvl2pPr>
              <a:spcAft>
                <a:spcPts val="300"/>
              </a:spcAft>
              <a:defRPr b="1" i="0" spc="-50" baseline="0">
                <a:latin typeface="AvenirNext LT Pro Bold" panose="020B0503020202020204" pitchFamily="34" charset="77"/>
              </a:defRPr>
            </a:lvl2pPr>
            <a:lvl3pPr>
              <a:spcAft>
                <a:spcPts val="300"/>
              </a:spcAft>
              <a:defRPr b="0" i="0" spc="-50" baseline="0">
                <a:latin typeface="AvenirNext LT Pro Regular" panose="020B0503020202020204" pitchFamily="34" charset="77"/>
              </a:defRPr>
            </a:lvl3pPr>
            <a:lvl4pPr marL="180000" indent="-180000">
              <a:spcAft>
                <a:spcPts val="300"/>
              </a:spcAft>
              <a:buFont typeface="Arial" panose="020B0604020202020204" pitchFamily="34" charset="0"/>
              <a:buChar char="•"/>
              <a:defRPr b="0" i="0" spc="-50" baseline="0">
                <a:latin typeface="AvenirNext LT Pro Regular" panose="020B0503020202020204" pitchFamily="34" charset="77"/>
              </a:defRPr>
            </a:lvl4pPr>
            <a:lvl5pPr>
              <a:spcAft>
                <a:spcPts val="300"/>
              </a:spcAft>
              <a:defRPr b="0" i="0">
                <a:latin typeface="AvenirNext LT Pro Regular" panose="020B0503020202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BFC883FD-7271-F842-13A3-C0E0C69F425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51735" y="2643409"/>
            <a:ext cx="5041236" cy="4002087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 sz="2000" b="1" i="0" spc="-50" baseline="0">
                <a:solidFill>
                  <a:srgbClr val="00864F"/>
                </a:solidFill>
                <a:latin typeface="AvenirNext LT Pro Bold" panose="020B0503020202020204" pitchFamily="34" charset="77"/>
              </a:defRPr>
            </a:lvl1pPr>
            <a:lvl2pPr>
              <a:spcAft>
                <a:spcPts val="300"/>
              </a:spcAft>
              <a:defRPr b="1" i="0" spc="-50" baseline="0">
                <a:latin typeface="AvenirNext LT Pro Bold" panose="020B0503020202020204" pitchFamily="34" charset="77"/>
              </a:defRPr>
            </a:lvl2pPr>
            <a:lvl3pPr>
              <a:spcAft>
                <a:spcPts val="300"/>
              </a:spcAft>
              <a:defRPr b="0" i="0" spc="-50" baseline="0">
                <a:latin typeface="AvenirNext LT Pro Regular" panose="020B0503020202020204" pitchFamily="34" charset="77"/>
              </a:defRPr>
            </a:lvl3pPr>
            <a:lvl4pPr marL="180000" indent="-180000">
              <a:spcAft>
                <a:spcPts val="300"/>
              </a:spcAft>
              <a:buFont typeface="Arial" panose="020B0604020202020204" pitchFamily="34" charset="0"/>
              <a:buChar char="•"/>
              <a:defRPr b="0" i="0" spc="-50" baseline="0">
                <a:latin typeface="AvenirNext LT Pro Regular" panose="020B0503020202020204" pitchFamily="34" charset="77"/>
              </a:defRPr>
            </a:lvl4pPr>
            <a:lvl5pPr>
              <a:spcAft>
                <a:spcPts val="300"/>
              </a:spcAft>
              <a:defRPr b="0" i="0">
                <a:latin typeface="AvenirNext LT Pro Regular" panose="020B0503020202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8D0640D-937B-A21E-0BF1-DD3F2B231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01"/>
          <a:stretch/>
        </p:blipFill>
        <p:spPr>
          <a:xfrm>
            <a:off x="10220720" y="509568"/>
            <a:ext cx="2416569" cy="6255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0307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Two Colum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3DE9B3-4055-2A48-A9BB-8E0272AEB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644" y="-1"/>
            <a:ext cx="13449420" cy="7559675"/>
          </a:xfrm>
          <a:prstGeom prst="rect">
            <a:avLst/>
          </a:prstGeom>
        </p:spPr>
      </p:pic>
      <p:pic>
        <p:nvPicPr>
          <p:cNvPr id="11" name="Google Shape;18;p3">
            <a:extLst>
              <a:ext uri="{FF2B5EF4-FFF2-40B4-BE49-F238E27FC236}">
                <a16:creationId xmlns:a16="http://schemas.microsoft.com/office/drawing/2014/main" id="{2574FA54-80B4-165B-637F-8FE22EA34CB2}"/>
              </a:ext>
            </a:extLst>
          </p:cNvPr>
          <p:cNvPicPr preferRelativeResize="0"/>
          <p:nvPr userDrawn="1"/>
        </p:nvPicPr>
        <p:blipFill rotWithShape="1">
          <a:blip r:embed="rId3" cstate="email">
            <a:alphaModFix amt="9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4110981" y="-1746399"/>
            <a:ext cx="5198531" cy="125690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ound Single Corner of Rectangle 22">
            <a:extLst>
              <a:ext uri="{FF2B5EF4-FFF2-40B4-BE49-F238E27FC236}">
                <a16:creationId xmlns:a16="http://schemas.microsoft.com/office/drawing/2014/main" id="{68FDE978-63DC-5641-8EFC-512C79A59C66}"/>
              </a:ext>
            </a:extLst>
          </p:cNvPr>
          <p:cNvSpPr/>
          <p:nvPr userDrawn="1"/>
        </p:nvSpPr>
        <p:spPr>
          <a:xfrm rot="16200000">
            <a:off x="3460691" y="-2367924"/>
            <a:ext cx="6520393" cy="12100788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" name="Google Shape;6;p1">
            <a:extLst>
              <a:ext uri="{FF2B5EF4-FFF2-40B4-BE49-F238E27FC236}">
                <a16:creationId xmlns:a16="http://schemas.microsoft.com/office/drawing/2014/main" id="{D6263B01-3BAA-3B43-9999-9BF85A9F01A2}"/>
              </a:ext>
            </a:extLst>
          </p:cNvPr>
          <p:cNvSpPr txBox="1"/>
          <p:nvPr userDrawn="1"/>
        </p:nvSpPr>
        <p:spPr>
          <a:xfrm>
            <a:off x="12060508" y="7114857"/>
            <a:ext cx="1153563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75" tIns="46175" rIns="92375" bIns="461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0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A2F71A18-626B-51B0-820E-77E7928C24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51735" y="1255643"/>
            <a:ext cx="10617644" cy="1045637"/>
          </a:xfrm>
          <a:prstGeom prst="rect">
            <a:avLst/>
          </a:prstGeom>
        </p:spPr>
        <p:txBody>
          <a:bodyPr/>
          <a:lstStyle>
            <a:lvl1pPr marL="7200" indent="-7200">
              <a:defRPr sz="3200" b="1" i="0" spc="-50" baseline="0">
                <a:solidFill>
                  <a:srgbClr val="00864F"/>
                </a:solidFill>
                <a:latin typeface="AvenirNext LT Pro Bold" panose="020B0503020202020204" pitchFamily="34" charset="77"/>
              </a:defRPr>
            </a:lvl1pPr>
            <a:lvl2pPr marL="7200" indent="-7200">
              <a:defRPr sz="3200" b="1" i="0" spc="-50" baseline="0">
                <a:solidFill>
                  <a:srgbClr val="00864F"/>
                </a:solidFill>
                <a:latin typeface="AvenirNext LT Pro Bold" panose="020B0503020202020204" pitchFamily="34" charset="77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626962-F021-99E6-D0C2-7449F087490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999170" y="2643409"/>
            <a:ext cx="5041236" cy="4002087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 sz="2000" b="1" i="0" spc="-50" baseline="0">
                <a:solidFill>
                  <a:srgbClr val="00864F"/>
                </a:solidFill>
                <a:latin typeface="AvenirNext LT Pro Bold" panose="020B0503020202020204" pitchFamily="34" charset="77"/>
              </a:defRPr>
            </a:lvl1pPr>
            <a:lvl2pPr>
              <a:spcAft>
                <a:spcPts val="300"/>
              </a:spcAft>
              <a:defRPr b="1" i="0" spc="-50" baseline="0">
                <a:latin typeface="AvenirNext LT Pro Bold" panose="020B0503020202020204" pitchFamily="34" charset="77"/>
              </a:defRPr>
            </a:lvl2pPr>
            <a:lvl3pPr>
              <a:spcAft>
                <a:spcPts val="300"/>
              </a:spcAft>
              <a:defRPr b="0" i="0" spc="-50" baseline="0">
                <a:latin typeface="AvenirNext LT Pro Regular" panose="020B0503020202020204" pitchFamily="34" charset="77"/>
              </a:defRPr>
            </a:lvl3pPr>
            <a:lvl4pPr marL="180000" indent="-180000">
              <a:spcAft>
                <a:spcPts val="300"/>
              </a:spcAft>
              <a:buFont typeface="Arial" panose="020B0604020202020204" pitchFamily="34" charset="0"/>
              <a:buChar char="•"/>
              <a:defRPr b="0" i="0" spc="-50" baseline="0">
                <a:latin typeface="AvenirNext LT Pro Regular" panose="020B0503020202020204" pitchFamily="34" charset="77"/>
              </a:defRPr>
            </a:lvl4pPr>
            <a:lvl5pPr>
              <a:spcAft>
                <a:spcPts val="300"/>
              </a:spcAft>
              <a:defRPr b="0" i="0">
                <a:latin typeface="AvenirNext LT Pro Regular" panose="020B0503020202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EB578217-F7E2-C4B4-4C85-F54666EEE7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51735" y="2643409"/>
            <a:ext cx="5041236" cy="4002087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 sz="2000" b="1" i="0" spc="-50" baseline="0">
                <a:solidFill>
                  <a:srgbClr val="00864F"/>
                </a:solidFill>
                <a:latin typeface="AvenirNext LT Pro Bold" panose="020B0503020202020204" pitchFamily="34" charset="77"/>
              </a:defRPr>
            </a:lvl1pPr>
            <a:lvl2pPr>
              <a:spcAft>
                <a:spcPts val="300"/>
              </a:spcAft>
              <a:defRPr b="1" i="0" spc="-50" baseline="0">
                <a:latin typeface="AvenirNext LT Pro Bold" panose="020B0503020202020204" pitchFamily="34" charset="77"/>
              </a:defRPr>
            </a:lvl2pPr>
            <a:lvl3pPr>
              <a:spcAft>
                <a:spcPts val="300"/>
              </a:spcAft>
              <a:defRPr b="0" i="0" spc="-50" baseline="0">
                <a:latin typeface="AvenirNext LT Pro Regular" panose="020B0503020202020204" pitchFamily="34" charset="77"/>
              </a:defRPr>
            </a:lvl3pPr>
            <a:lvl4pPr marL="180000" indent="-180000">
              <a:spcAft>
                <a:spcPts val="300"/>
              </a:spcAft>
              <a:buFont typeface="Arial" panose="020B0604020202020204" pitchFamily="34" charset="0"/>
              <a:buChar char="•"/>
              <a:defRPr b="0" i="0" spc="-50" baseline="0">
                <a:latin typeface="AvenirNext LT Pro Regular" panose="020B0503020202020204" pitchFamily="34" charset="77"/>
              </a:defRPr>
            </a:lvl4pPr>
            <a:lvl5pPr>
              <a:spcAft>
                <a:spcPts val="300"/>
              </a:spcAft>
              <a:defRPr b="0" i="0">
                <a:latin typeface="AvenirNext LT Pro Regular" panose="020B0503020202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36559B9-E27D-78EA-FB80-73D13516F6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01"/>
          <a:stretch/>
        </p:blipFill>
        <p:spPr>
          <a:xfrm>
            <a:off x="10310602" y="526205"/>
            <a:ext cx="2416569" cy="6255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3507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Two Colum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3DE9B3-4055-2A48-A9BB-8E0272AEBA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643" y="0"/>
            <a:ext cx="13439775" cy="7575726"/>
          </a:xfrm>
          <a:prstGeom prst="rect">
            <a:avLst/>
          </a:prstGeom>
        </p:spPr>
      </p:pic>
      <p:pic>
        <p:nvPicPr>
          <p:cNvPr id="4" name="Google Shape;18;p3">
            <a:extLst>
              <a:ext uri="{FF2B5EF4-FFF2-40B4-BE49-F238E27FC236}">
                <a16:creationId xmlns:a16="http://schemas.microsoft.com/office/drawing/2014/main" id="{44333438-9E5A-A964-0736-93065D9B80C0}"/>
              </a:ext>
            </a:extLst>
          </p:cNvPr>
          <p:cNvPicPr preferRelativeResize="0"/>
          <p:nvPr userDrawn="1"/>
        </p:nvPicPr>
        <p:blipFill rotWithShape="1">
          <a:blip r:embed="rId3" cstate="email">
            <a:alphaModFix amt="9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4110981" y="-1746399"/>
            <a:ext cx="5198531" cy="125690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ound Single Corner of Rectangle 22">
            <a:extLst>
              <a:ext uri="{FF2B5EF4-FFF2-40B4-BE49-F238E27FC236}">
                <a16:creationId xmlns:a16="http://schemas.microsoft.com/office/drawing/2014/main" id="{68FDE978-63DC-5641-8EFC-512C79A59C66}"/>
              </a:ext>
            </a:extLst>
          </p:cNvPr>
          <p:cNvSpPr/>
          <p:nvPr userDrawn="1"/>
        </p:nvSpPr>
        <p:spPr>
          <a:xfrm rot="16200000">
            <a:off x="3460691" y="-2367924"/>
            <a:ext cx="6520393" cy="12100788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" name="Google Shape;6;p1">
            <a:extLst>
              <a:ext uri="{FF2B5EF4-FFF2-40B4-BE49-F238E27FC236}">
                <a16:creationId xmlns:a16="http://schemas.microsoft.com/office/drawing/2014/main" id="{8407AA50-FB82-DE46-A893-3E24B2F65155}"/>
              </a:ext>
            </a:extLst>
          </p:cNvPr>
          <p:cNvSpPr txBox="1"/>
          <p:nvPr userDrawn="1"/>
        </p:nvSpPr>
        <p:spPr>
          <a:xfrm>
            <a:off x="12060508" y="7114857"/>
            <a:ext cx="1153563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75" tIns="46175" rIns="92375" bIns="461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0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A180D44-D403-7D6C-6006-99707640CD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51735" y="1191394"/>
            <a:ext cx="10617644" cy="1045637"/>
          </a:xfrm>
          <a:prstGeom prst="rect">
            <a:avLst/>
          </a:prstGeom>
        </p:spPr>
        <p:txBody>
          <a:bodyPr/>
          <a:lstStyle>
            <a:lvl1pPr marL="7200" indent="-7200">
              <a:defRPr sz="3200" b="1" i="0" spc="-50" baseline="0">
                <a:solidFill>
                  <a:srgbClr val="00864F"/>
                </a:solidFill>
                <a:latin typeface="AvenirNext LT Pro Bold" panose="020B0503020202020204" pitchFamily="34" charset="77"/>
              </a:defRPr>
            </a:lvl1pPr>
            <a:lvl2pPr marL="7200" indent="-7200">
              <a:defRPr sz="3200" b="1" i="0" spc="-50" baseline="0">
                <a:solidFill>
                  <a:srgbClr val="00864F"/>
                </a:solidFill>
                <a:latin typeface="AvenirNext LT Pro Bold" panose="020B0503020202020204" pitchFamily="34" charset="77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7929FF4B-D2EB-B975-4FC0-F2FB5528148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999170" y="2643409"/>
            <a:ext cx="5041236" cy="4002087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 sz="2000" b="1" i="0" spc="-50" baseline="0">
                <a:solidFill>
                  <a:srgbClr val="00864F"/>
                </a:solidFill>
                <a:latin typeface="AvenirNext LT Pro Bold" panose="020B0503020202020204" pitchFamily="34" charset="77"/>
              </a:defRPr>
            </a:lvl1pPr>
            <a:lvl2pPr>
              <a:spcAft>
                <a:spcPts val="300"/>
              </a:spcAft>
              <a:defRPr b="1" i="0" spc="-50" baseline="0">
                <a:latin typeface="AvenirNext LT Pro Bold" panose="020B0503020202020204" pitchFamily="34" charset="77"/>
              </a:defRPr>
            </a:lvl2pPr>
            <a:lvl3pPr>
              <a:spcAft>
                <a:spcPts val="300"/>
              </a:spcAft>
              <a:defRPr b="0" i="0" spc="-50" baseline="0">
                <a:latin typeface="AvenirNext LT Pro Regular" panose="020B0503020202020204" pitchFamily="34" charset="77"/>
              </a:defRPr>
            </a:lvl3pPr>
            <a:lvl4pPr marL="180000" indent="-180000">
              <a:spcAft>
                <a:spcPts val="300"/>
              </a:spcAft>
              <a:buFont typeface="Arial" panose="020B0604020202020204" pitchFamily="34" charset="0"/>
              <a:buChar char="•"/>
              <a:defRPr b="0" i="0" spc="-50" baseline="0">
                <a:latin typeface="AvenirNext LT Pro Regular" panose="020B0503020202020204" pitchFamily="34" charset="77"/>
              </a:defRPr>
            </a:lvl4pPr>
            <a:lvl5pPr>
              <a:spcAft>
                <a:spcPts val="300"/>
              </a:spcAft>
              <a:defRPr b="0" i="0">
                <a:latin typeface="AvenirNext LT Pro Regular" panose="020B0503020202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C89A5067-9F13-CE5F-A7EB-88929359F4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51735" y="2643409"/>
            <a:ext cx="5041236" cy="4002087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 sz="2000" b="1" i="0" spc="-50" baseline="0">
                <a:solidFill>
                  <a:srgbClr val="00864F"/>
                </a:solidFill>
                <a:latin typeface="AvenirNext LT Pro Bold" panose="020B0503020202020204" pitchFamily="34" charset="77"/>
              </a:defRPr>
            </a:lvl1pPr>
            <a:lvl2pPr>
              <a:spcAft>
                <a:spcPts val="300"/>
              </a:spcAft>
              <a:defRPr b="1" i="0" spc="-50" baseline="0">
                <a:latin typeface="AvenirNext LT Pro Bold" panose="020B0503020202020204" pitchFamily="34" charset="77"/>
              </a:defRPr>
            </a:lvl2pPr>
            <a:lvl3pPr>
              <a:spcAft>
                <a:spcPts val="300"/>
              </a:spcAft>
              <a:defRPr b="0" i="0" spc="-50" baseline="0">
                <a:latin typeface="AvenirNext LT Pro Regular" panose="020B0503020202020204" pitchFamily="34" charset="77"/>
              </a:defRPr>
            </a:lvl3pPr>
            <a:lvl4pPr marL="180000" indent="-180000">
              <a:spcAft>
                <a:spcPts val="300"/>
              </a:spcAft>
              <a:buFont typeface="Arial" panose="020B0604020202020204" pitchFamily="34" charset="0"/>
              <a:buChar char="•"/>
              <a:defRPr b="0" i="0" spc="-50" baseline="0">
                <a:latin typeface="AvenirNext LT Pro Regular" panose="020B0503020202020204" pitchFamily="34" charset="77"/>
              </a:defRPr>
            </a:lvl4pPr>
            <a:lvl5pPr>
              <a:spcAft>
                <a:spcPts val="300"/>
              </a:spcAft>
              <a:defRPr b="0" i="0">
                <a:latin typeface="AvenirNext LT Pro Regular" panose="020B0503020202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8068F52-702B-C0B5-EEB8-7F183CB0E2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01"/>
          <a:stretch/>
        </p:blipFill>
        <p:spPr>
          <a:xfrm>
            <a:off x="10220720" y="509568"/>
            <a:ext cx="2416569" cy="6255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4064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Glass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B1E3DC3-A2BA-1B4D-BA3C-49911FF1F9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13439775" cy="755967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6" name="Google Shape;18;p3">
            <a:extLst>
              <a:ext uri="{FF2B5EF4-FFF2-40B4-BE49-F238E27FC236}">
                <a16:creationId xmlns:a16="http://schemas.microsoft.com/office/drawing/2014/main" id="{E6EAF4C1-7F56-E54D-B6A9-1287D2110CE2}"/>
              </a:ext>
            </a:extLst>
          </p:cNvPr>
          <p:cNvPicPr preferRelativeResize="0"/>
          <p:nvPr userDrawn="1"/>
        </p:nvPicPr>
        <p:blipFill rotWithShape="1">
          <a:blip r:embed="rId2" cstate="email">
            <a:alphaModFix amt="9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2577" y="518624"/>
            <a:ext cx="7155713" cy="6118468"/>
          </a:xfrm>
          <a:prstGeom prst="round1Rect">
            <a:avLst/>
          </a:prstGeom>
          <a:noFill/>
          <a:ln>
            <a:noFill/>
          </a:ln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B4F9EF5-514D-6A4B-BE96-CB7601A042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24363" y="1243714"/>
            <a:ext cx="5108703" cy="1563688"/>
          </a:xfrm>
          <a:prstGeom prst="rect">
            <a:avLst/>
          </a:prstGeom>
        </p:spPr>
        <p:txBody>
          <a:bodyPr/>
          <a:lstStyle>
            <a:lvl1pPr>
              <a:defRPr sz="3200" b="1" i="0" spc="-50" baseline="0">
                <a:solidFill>
                  <a:schemeClr val="bg1"/>
                </a:solidFill>
                <a:latin typeface="AvenirNext LT Pro Bold" panose="020B0503020202020204" pitchFamily="34" charset="77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2A6775A-DB1B-C247-A7CE-32AE612DFF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24365" y="2764984"/>
            <a:ext cx="5108702" cy="3763407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18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 spc="-50" baseline="0">
                <a:solidFill>
                  <a:schemeClr val="bg1"/>
                </a:solidFill>
                <a:latin typeface="AvenirNext LT Pro Regular" panose="020B0503020202020204" pitchFamily="34" charset="77"/>
              </a:defRPr>
            </a:lvl1pPr>
            <a:lvl2pPr>
              <a:buClr>
                <a:schemeClr val="bg1"/>
              </a:buClr>
              <a:defRPr sz="2000" spc="-50" baseline="0">
                <a:solidFill>
                  <a:schemeClr val="bg1"/>
                </a:solidFill>
                <a:latin typeface="AvenirNext LT Pro Regular" panose="020B0503020202020204" pitchFamily="34" charset="77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Google Shape;6;p1">
            <a:extLst>
              <a:ext uri="{FF2B5EF4-FFF2-40B4-BE49-F238E27FC236}">
                <a16:creationId xmlns:a16="http://schemas.microsoft.com/office/drawing/2014/main" id="{8CF712B6-3868-B641-9AAF-496663EBB3B6}"/>
              </a:ext>
            </a:extLst>
          </p:cNvPr>
          <p:cNvSpPr txBox="1"/>
          <p:nvPr userDrawn="1"/>
        </p:nvSpPr>
        <p:spPr>
          <a:xfrm>
            <a:off x="12060508" y="7114857"/>
            <a:ext cx="1153563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75" tIns="46175" rIns="92375" bIns="461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0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3959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Glass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8;p3">
            <a:extLst>
              <a:ext uri="{FF2B5EF4-FFF2-40B4-BE49-F238E27FC236}">
                <a16:creationId xmlns:a16="http://schemas.microsoft.com/office/drawing/2014/main" id="{A066A530-12B6-DF7A-B592-D80A0E0AD370}"/>
              </a:ext>
            </a:extLst>
          </p:cNvPr>
          <p:cNvPicPr preferRelativeResize="0"/>
          <p:nvPr userDrawn="1"/>
        </p:nvPicPr>
        <p:blipFill rotWithShape="1">
          <a:blip r:embed="rId2" cstate="email">
            <a:alphaModFix amt="9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2577" y="518624"/>
            <a:ext cx="7155713" cy="6118468"/>
          </a:xfrm>
          <a:prstGeom prst="round1Rect">
            <a:avLst/>
          </a:prstGeom>
          <a:noFill/>
          <a:ln>
            <a:noFill/>
          </a:ln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B1E3DC3-A2BA-1B4D-BA3C-49911FF1F9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13439775" cy="755967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B4F9EF5-514D-6A4B-BE96-CB7601A042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24364" y="1243714"/>
            <a:ext cx="5074836" cy="1563688"/>
          </a:xfrm>
          <a:prstGeom prst="rect">
            <a:avLst/>
          </a:prstGeom>
        </p:spPr>
        <p:txBody>
          <a:bodyPr/>
          <a:lstStyle>
            <a:lvl1pPr>
              <a:defRPr sz="3200" b="1" i="0" spc="-50" baseline="0">
                <a:solidFill>
                  <a:schemeClr val="bg1"/>
                </a:solidFill>
                <a:latin typeface="AvenirNext LT Pro Bold" panose="020B0503020202020204" pitchFamily="34" charset="77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2A6775A-DB1B-C247-A7CE-32AE612DFF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24365" y="2764984"/>
            <a:ext cx="5074836" cy="3763407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18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 spc="-50" baseline="0">
                <a:solidFill>
                  <a:schemeClr val="bg1"/>
                </a:solidFill>
                <a:latin typeface="AvenirNext LT Pro Regular" panose="020B0503020202020204" pitchFamily="34" charset="77"/>
              </a:defRPr>
            </a:lvl1pPr>
            <a:lvl2pPr>
              <a:buClr>
                <a:schemeClr val="bg1"/>
              </a:buClr>
              <a:defRPr sz="2000" spc="-50" baseline="0">
                <a:solidFill>
                  <a:schemeClr val="bg1"/>
                </a:solidFill>
                <a:latin typeface="AvenirNext LT Pro Regular" panose="020B0503020202020204" pitchFamily="34" charset="77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Google Shape;6;p1">
            <a:extLst>
              <a:ext uri="{FF2B5EF4-FFF2-40B4-BE49-F238E27FC236}">
                <a16:creationId xmlns:a16="http://schemas.microsoft.com/office/drawing/2014/main" id="{617A51DA-F997-3642-81F9-070BF9B6AC0D}"/>
              </a:ext>
            </a:extLst>
          </p:cNvPr>
          <p:cNvSpPr txBox="1"/>
          <p:nvPr userDrawn="1"/>
        </p:nvSpPr>
        <p:spPr>
          <a:xfrm>
            <a:off x="12060508" y="7114857"/>
            <a:ext cx="1153563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75" tIns="46175" rIns="92375" bIns="461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0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6600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Glass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8;p3">
            <a:extLst>
              <a:ext uri="{FF2B5EF4-FFF2-40B4-BE49-F238E27FC236}">
                <a16:creationId xmlns:a16="http://schemas.microsoft.com/office/drawing/2014/main" id="{681BC621-848A-5E5A-9017-46EF7131EC74}"/>
              </a:ext>
            </a:extLst>
          </p:cNvPr>
          <p:cNvPicPr preferRelativeResize="0"/>
          <p:nvPr userDrawn="1"/>
        </p:nvPicPr>
        <p:blipFill rotWithShape="1">
          <a:blip r:embed="rId2" cstate="email">
            <a:alphaModFix amt="9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2577" y="518624"/>
            <a:ext cx="7155713" cy="6118468"/>
          </a:xfrm>
          <a:prstGeom prst="round1Rect">
            <a:avLst/>
          </a:prstGeom>
          <a:noFill/>
          <a:ln>
            <a:noFill/>
          </a:ln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B1E3DC3-A2BA-1B4D-BA3C-49911FF1F9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13439775" cy="7559675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B4F9EF5-514D-6A4B-BE96-CB7601A042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24363" y="1243714"/>
            <a:ext cx="5176436" cy="1563688"/>
          </a:xfrm>
          <a:prstGeom prst="rect">
            <a:avLst/>
          </a:prstGeom>
        </p:spPr>
        <p:txBody>
          <a:bodyPr/>
          <a:lstStyle>
            <a:lvl1pPr>
              <a:defRPr sz="3200" b="1" i="0" spc="-50" baseline="0">
                <a:solidFill>
                  <a:schemeClr val="bg1"/>
                </a:solidFill>
                <a:latin typeface="AvenirNext LT Pro Bold" panose="020B0503020202020204" pitchFamily="34" charset="77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2A6775A-DB1B-C247-A7CE-32AE612DFF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24365" y="2764984"/>
            <a:ext cx="5176436" cy="3763407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18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000" spc="-50" baseline="0">
                <a:solidFill>
                  <a:schemeClr val="bg1"/>
                </a:solidFill>
                <a:latin typeface="AvenirNext LT Pro Regular" panose="020B0503020202020204" pitchFamily="34" charset="77"/>
              </a:defRPr>
            </a:lvl1pPr>
            <a:lvl2pPr>
              <a:buClr>
                <a:schemeClr val="bg1"/>
              </a:buClr>
              <a:defRPr sz="2000" spc="-50" baseline="0">
                <a:solidFill>
                  <a:schemeClr val="bg1"/>
                </a:solidFill>
                <a:latin typeface="AvenirNext LT Pro Regular" panose="020B0503020202020204" pitchFamily="34" charset="77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Google Shape;6;p1">
            <a:extLst>
              <a:ext uri="{FF2B5EF4-FFF2-40B4-BE49-F238E27FC236}">
                <a16:creationId xmlns:a16="http://schemas.microsoft.com/office/drawing/2014/main" id="{C4D119EF-AA1C-1147-A040-CA5506098465}"/>
              </a:ext>
            </a:extLst>
          </p:cNvPr>
          <p:cNvSpPr txBox="1"/>
          <p:nvPr userDrawn="1"/>
        </p:nvSpPr>
        <p:spPr>
          <a:xfrm>
            <a:off x="12060508" y="7114857"/>
            <a:ext cx="1153563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75" tIns="46175" rIns="92375" bIns="461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0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0644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624039D-4FB5-0C1E-1245-687DA71320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01"/>
          <a:stretch/>
        </p:blipFill>
        <p:spPr>
          <a:xfrm>
            <a:off x="10794731" y="240595"/>
            <a:ext cx="2416569" cy="625506"/>
          </a:xfrm>
          <a:prstGeom prst="rect">
            <a:avLst/>
          </a:prstGeom>
          <a:noFill/>
        </p:spPr>
      </p:pic>
      <p:sp>
        <p:nvSpPr>
          <p:cNvPr id="3" name="MSIPCMContentMarking" descr="{&quot;HashCode&quot;:471406052,&quot;Placement&quot;:&quot;Header&quot;,&quot;Top&quot;:0.0,&quot;Left&quot;:0.0,&quot;SlideWidth&quot;:1058,&quot;SlideHeight&quot;:595}">
            <a:extLst>
              <a:ext uri="{FF2B5EF4-FFF2-40B4-BE49-F238E27FC236}">
                <a16:creationId xmlns:a16="http://schemas.microsoft.com/office/drawing/2014/main" id="{B56CFCE3-EBBD-2BC3-E731-56A752A375B0}"/>
              </a:ext>
            </a:extLst>
          </p:cNvPr>
          <p:cNvSpPr txBox="1"/>
          <p:nvPr userDrawn="1"/>
        </p:nvSpPr>
        <p:spPr>
          <a:xfrm>
            <a:off x="0" y="55929"/>
            <a:ext cx="1681718" cy="18466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endParaRPr lang="en-GB" sz="120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MSIPCMContentMarking" descr="{&quot;HashCode&quot;:471406052,&quot;Placement&quot;:&quot;Header&quot;,&quot;Top&quot;:0.0,&quot;Left&quot;:0.0,&quot;SlideWidth&quot;:1058,&quot;SlideHeight&quot;:595}">
            <a:extLst>
              <a:ext uri="{FF2B5EF4-FFF2-40B4-BE49-F238E27FC236}">
                <a16:creationId xmlns:a16="http://schemas.microsoft.com/office/drawing/2014/main" id="{6D818182-4E86-3C91-276F-C7AA3BD6F691}"/>
              </a:ext>
            </a:extLst>
          </p:cNvPr>
          <p:cNvSpPr txBox="1"/>
          <p:nvPr userDrawn="1"/>
        </p:nvSpPr>
        <p:spPr>
          <a:xfrm>
            <a:off x="0" y="0"/>
            <a:ext cx="1681718" cy="2965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200">
                <a:solidFill>
                  <a:srgbClr val="0000FF"/>
                </a:solidFill>
                <a:latin typeface="Calibri" panose="020F0502020204030204" pitchFamily="34" charset="0"/>
              </a:rPr>
              <a:t>Classification: Limited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676" r:id="rId2"/>
    <p:sldLayoutId id="2147483681" r:id="rId3"/>
    <p:sldLayoutId id="2147483691" r:id="rId4"/>
    <p:sldLayoutId id="2147483692" r:id="rId5"/>
    <p:sldLayoutId id="2147483690" r:id="rId6"/>
    <p:sldLayoutId id="2147483683" r:id="rId7"/>
    <p:sldLayoutId id="2147483682" r:id="rId8"/>
    <p:sldLayoutId id="2147483685" r:id="rId9"/>
    <p:sldLayoutId id="2147483684" r:id="rId10"/>
    <p:sldLayoutId id="2147483703" r:id="rId11"/>
    <p:sldLayoutId id="2147483704" r:id="rId12"/>
    <p:sldLayoutId id="2147483705" r:id="rId13"/>
    <p:sldLayoutId id="2147483706" r:id="rId14"/>
    <p:sldLayoutId id="2147483687" r:id="rId15"/>
    <p:sldLayoutId id="2147483686" r:id="rId16"/>
    <p:sldLayoutId id="2147483689" r:id="rId17"/>
    <p:sldLayoutId id="2147483688" r:id="rId18"/>
    <p:sldLayoutId id="2147483696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3" userDrawn="1">
          <p15:clr>
            <a:srgbClr val="F26B43"/>
          </p15:clr>
        </p15:guide>
        <p15:guide id="2" pos="128" userDrawn="1">
          <p15:clr>
            <a:srgbClr val="F26B43"/>
          </p15:clr>
        </p15:guide>
        <p15:guide id="3" orient="horz" pos="1383" userDrawn="1">
          <p15:clr>
            <a:srgbClr val="F26B43"/>
          </p15:clr>
        </p15:guide>
        <p15:guide id="4" orient="horz" pos="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A388C6-867A-02AD-F80E-1BC8B36C9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513" y="1130751"/>
            <a:ext cx="3577906" cy="5698417"/>
          </a:xfrm>
          <a:prstGeom prst="rect">
            <a:avLst/>
          </a:prstGeom>
        </p:spPr>
      </p:pic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968DF90-0E41-BB0B-8E45-925F83DAF9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01"/>
          <a:stretch/>
        </p:blipFill>
        <p:spPr>
          <a:xfrm>
            <a:off x="1256118" y="5035755"/>
            <a:ext cx="2056578" cy="532325"/>
          </a:xfrm>
          <a:prstGeom prst="rect">
            <a:avLst/>
          </a:prstGeom>
          <a:noFill/>
        </p:spPr>
      </p:pic>
      <p:sp>
        <p:nvSpPr>
          <p:cNvPr id="2" name="Text Box 47">
            <a:extLst>
              <a:ext uri="{FF2B5EF4-FFF2-40B4-BE49-F238E27FC236}">
                <a16:creationId xmlns:a16="http://schemas.microsoft.com/office/drawing/2014/main" id="{58C4EB60-D7DD-6F10-D755-E34602704E9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751168" y="-3170457"/>
            <a:ext cx="590493" cy="7452000"/>
          </a:xfrm>
          <a:prstGeom prst="rect">
            <a:avLst/>
          </a:prstGeom>
          <a:solidFill>
            <a:srgbClr val="00864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vert="eaVert" tIns="0" bIns="0" anchor="ctr"/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2000" b="1" dirty="0">
                <a:solidFill>
                  <a:srgbClr val="FFFFFF"/>
                </a:solidFill>
                <a:latin typeface="AvenirNext LT Pro Bold" panose="020B0503020202020204"/>
                <a:ea typeface="MS PGothic" charset="-128"/>
                <a:cs typeface="+mn-cs"/>
              </a:rPr>
              <a:t>APPENDIX – LARGER SCALE IMAGES</a:t>
            </a:r>
            <a:endParaRPr lang="en-GB" sz="1050" b="1" dirty="0">
              <a:solidFill>
                <a:srgbClr val="FFFFFF"/>
              </a:solidFill>
              <a:latin typeface="AvenirNext LT Pro Bold" panose="020B05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456789"/>
      </p:ext>
    </p:extLst>
  </p:cSld>
  <p:clrMapOvr>
    <a:masterClrMapping/>
  </p:clrMapOvr>
</p:sld>
</file>

<file path=ppt/theme/theme1.xml><?xml version="1.0" encoding="utf-8"?>
<a:theme xmlns:a="http://schemas.openxmlformats.org/drawingml/2006/main" name="GSB LBG Template">
  <a:themeElements>
    <a:clrScheme name="NEW LBG">
      <a:dk1>
        <a:srgbClr val="000000"/>
      </a:dk1>
      <a:lt1>
        <a:srgbClr val="FFFFFF"/>
      </a:lt1>
      <a:dk2>
        <a:srgbClr val="008F4F"/>
      </a:dk2>
      <a:lt2>
        <a:srgbClr val="BFD5D3"/>
      </a:lt2>
      <a:accent1>
        <a:srgbClr val="18509A"/>
      </a:accent1>
      <a:accent2>
        <a:srgbClr val="8A1C69"/>
      </a:accent2>
      <a:accent3>
        <a:srgbClr val="D74E14"/>
      </a:accent3>
      <a:accent4>
        <a:srgbClr val="62B34F"/>
      </a:accent4>
      <a:accent5>
        <a:srgbClr val="56B08C"/>
      </a:accent5>
      <a:accent6>
        <a:srgbClr val="ACD8C6"/>
      </a:accent6>
      <a:hlink>
        <a:srgbClr val="008F4F"/>
      </a:hlink>
      <a:folHlink>
        <a:srgbClr val="008F4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>0</_ip_UnifiedCompliancePolicyUIAction>
    <_ip_UnifiedCompliancePolicyProperties xmlns="http://schemas.microsoft.com/sharepoint/v3" xsi:nil="true"/>
    <lcf76f155ced4ddcb4097134ff3c332f xmlns="6325af5d-225f-4ef9-a57e-09236c750e9f">
      <Terms xmlns="http://schemas.microsoft.com/office/infopath/2007/PartnerControls"/>
    </lcf76f155ced4ddcb4097134ff3c332f>
    <TaxCatchAll xmlns="24a73308-79c7-4f76-89be-3a68e4dbf5ef" xsi:nil="true"/>
    <SharedWithUsers xmlns="24a73308-79c7-4f76-89be-3a68e4dbf5ef">
      <UserInfo>
        <DisplayName>Wootten, Justin (Onboarding &amp; Customer Communications)</DisplayName>
        <AccountId>16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8C5B2E741C0A4CB17FA4E26718E510" ma:contentTypeVersion="17" ma:contentTypeDescription="Create a new document." ma:contentTypeScope="" ma:versionID="ad735f1017a5427d37f0b7ab636bb0b1">
  <xsd:schema xmlns:xsd="http://www.w3.org/2001/XMLSchema" xmlns:xs="http://www.w3.org/2001/XMLSchema" xmlns:p="http://schemas.microsoft.com/office/2006/metadata/properties" xmlns:ns1="http://schemas.microsoft.com/sharepoint/v3" xmlns:ns2="6325af5d-225f-4ef9-a57e-09236c750e9f" xmlns:ns3="24a73308-79c7-4f76-89be-3a68e4dbf5ef" targetNamespace="http://schemas.microsoft.com/office/2006/metadata/properties" ma:root="true" ma:fieldsID="1fd797e17746861b43934d16a1e0e8d8" ns1:_="" ns2:_="" ns3:_="">
    <xsd:import namespace="http://schemas.microsoft.com/sharepoint/v3"/>
    <xsd:import namespace="6325af5d-225f-4ef9-a57e-09236c750e9f"/>
    <xsd:import namespace="24a73308-79c7-4f76-89be-3a68e4dbf5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25af5d-225f-4ef9-a57e-09236c750e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6ee4fd0a-b474-4a32-a144-dd33b07833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a73308-79c7-4f76-89be-3a68e4dbf5e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40490356-9c21-4e02-9e57-e38cf52abb83}" ma:internalName="TaxCatchAll" ma:showField="CatchAllData" ma:web="24a73308-79c7-4f76-89be-3a68e4dbf5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47F2B8-D095-469C-97EC-EB6519F20A3C}">
  <ds:schemaRefs>
    <ds:schemaRef ds:uri="http://purl.org/dc/elements/1.1/"/>
    <ds:schemaRef ds:uri="24a73308-79c7-4f76-89be-3a68e4dbf5ef"/>
    <ds:schemaRef ds:uri="http://schemas.microsoft.com/office/2006/metadata/properties"/>
    <ds:schemaRef ds:uri="http://schemas.microsoft.com/office/2006/documentManagement/types"/>
    <ds:schemaRef ds:uri="6325af5d-225f-4ef9-a57e-09236c750e9f"/>
    <ds:schemaRef ds:uri="http://schemas.microsoft.com/sharepoint/v3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638034C-1658-4B3B-8D76-0328B6FCFE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C58EAC-B7F1-4CB8-B756-230F96A1A4B6}">
  <ds:schemaRefs>
    <ds:schemaRef ds:uri="24a73308-79c7-4f76-89be-3a68e4dbf5ef"/>
    <ds:schemaRef ds:uri="6325af5d-225f-4ef9-a57e-09236c750e9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5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AvenirNext LT Pro Bold</vt:lpstr>
      <vt:lpstr>AvenirNext LT Pro Regular</vt:lpstr>
      <vt:lpstr>Calibri</vt:lpstr>
      <vt:lpstr>GSB LBG Template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Rose, Ashley (Onboarding &amp; Customer Communications)</dc:creator>
  <cp:lastModifiedBy>Craig Morey</cp:lastModifiedBy>
  <cp:revision>217</cp:revision>
  <cp:lastPrinted>2022-10-19T08:50:04Z</cp:lastPrinted>
  <dcterms:modified xsi:type="dcterms:W3CDTF">2022-11-09T15:36:36Z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0x010100178C5B2E741C0A4CB17FA4E26718E510</vt:lpwstr>
  </property>
  <property fmtid="{D5CDD505-2E9C-101B-9397-08002B2CF9AE}" pid="3" name="MediaServiceImageTags">
    <vt:lpwstr/>
  </property>
  <property fmtid="{D5CDD505-2E9C-101B-9397-08002B2CF9AE}" pid="4" name="MSIP_Label_7bc792f8-6d75-423a-9981-629281829092_Enabled">
    <vt:lpwstr>true</vt:lpwstr>
  </property>
  <property fmtid="{D5CDD505-2E9C-101B-9397-08002B2CF9AE}" pid="5" name="MSIP_Label_7bc792f8-6d75-423a-9981-629281829092_SetDate">
    <vt:lpwstr>2022-11-01T14:49:28Z</vt:lpwstr>
  </property>
  <property fmtid="{D5CDD505-2E9C-101B-9397-08002B2CF9AE}" pid="6" name="MSIP_Label_7bc792f8-6d75-423a-9981-629281829092_Method">
    <vt:lpwstr>Privileged</vt:lpwstr>
  </property>
  <property fmtid="{D5CDD505-2E9C-101B-9397-08002B2CF9AE}" pid="7" name="MSIP_Label_7bc792f8-6d75-423a-9981-629281829092_Name">
    <vt:lpwstr>7bc792f8-6d75-423a-9981-629281829092</vt:lpwstr>
  </property>
  <property fmtid="{D5CDD505-2E9C-101B-9397-08002B2CF9AE}" pid="8" name="MSIP_Label_7bc792f8-6d75-423a-9981-629281829092_SiteId">
    <vt:lpwstr>3ded2960-214a-46ff-8cf4-611f125e2398</vt:lpwstr>
  </property>
  <property fmtid="{D5CDD505-2E9C-101B-9397-08002B2CF9AE}" pid="9" name="MSIP_Label_7bc792f8-6d75-423a-9981-629281829092_ActionId">
    <vt:lpwstr>1cdef9eb-926c-4488-80db-48f65e158bfc</vt:lpwstr>
  </property>
  <property fmtid="{D5CDD505-2E9C-101B-9397-08002B2CF9AE}" pid="10" name="MSIP_Label_7bc792f8-6d75-423a-9981-629281829092_ContentBits">
    <vt:lpwstr>1</vt:lpwstr>
  </property>
</Properties>
</file>