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9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vious batch" id="{3D60FF86-2095-46D3-9C94-9049BE6EED1B}">
          <p14:sldIdLst>
            <p14:sldId id="261"/>
          </p14:sldIdLst>
        </p14:section>
        <p14:section name="Proposed visuals" id="{5B57B67E-C48F-4892-ABCA-C18DEFEC989E}">
          <p14:sldIdLst>
            <p14:sldId id="256"/>
            <p14:sldId id="257"/>
            <p14:sldId id="259"/>
            <p14:sldId id="260"/>
          </p14:sldIdLst>
        </p14:section>
        <p14:section name="Logos" id="{A56B68B0-B8C9-4811-829B-535047DE7838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Tomasi, Elisa" initials="DTE" lastIdx="5" clrIdx="0">
    <p:extLst>
      <p:ext uri="{19B8F6BF-5375-455C-9EA6-DF929625EA0E}">
        <p15:presenceInfo xmlns:p15="http://schemas.microsoft.com/office/powerpoint/2012/main" userId="S-1-5-21-1407069837-2091007605-538272213-304280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26T13:50:41.322" idx="3">
    <p:pos x="5736" y="2122"/>
    <p:text>white amazon logo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26T13:50:17.809" idx="2">
    <p:pos x="5544" y="3099"/>
    <p:text>squid ink color amazon logo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26T13:49:48.852" idx="1">
    <p:pos x="2783" y="1473"/>
    <p:text>slightly larger WLP logo; white amazon logo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26T13:51:43.204" idx="4">
    <p:pos x="3307" y="1528"/>
    <p:text>large, centered WLP logo</p:text>
    <p:extLst>
      <p:ext uri="{C676402C-5697-4E1C-873F-D02D1690AC5C}">
        <p15:threadingInfo xmlns:p15="http://schemas.microsoft.com/office/powerpoint/2012/main" timeZoneBias="-120"/>
      </p:ext>
    </p:extLst>
  </p:cm>
  <p:cm authorId="1" dt="2022-08-26T13:52:04.664" idx="5">
    <p:pos x="4559" y="1442"/>
    <p:text>white amazon logo on sleeve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75CBF-4230-47E8-9DDA-89C094565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C792C-CDB5-4441-8CDE-24830C31F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299CA-F2E0-4643-88ED-3ECBE251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31-EE02-48DC-BB02-C2B35F0FDEB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3D873-548A-4268-8F6E-F78E65C8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F65FE-41F7-49EB-A053-B114959F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4ABC-17EA-480F-82BB-2B6DA8C1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C1D4-29F1-4FC1-B318-F645FCEF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E4F54-E606-4557-A586-79E323FAC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D9A39-BEB9-44A7-9B2C-A49A0931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31-EE02-48DC-BB02-C2B35F0FDEB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12B8-0630-4AB5-AEBE-5A8C2B0F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BB66D-1F1E-463B-9069-13932F7C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4ABC-17EA-480F-82BB-2B6DA8C1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7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B2217-C64A-40A0-B3D7-EA48D0DE8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DBF45-3D58-4F50-ACF5-CC7C45617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67A03-0B34-4AB3-8532-237B2579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31-EE02-48DC-BB02-C2B35F0FDEB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8A1FC-48A0-4584-A19D-E2CF985B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BEACC-DAFD-4D9B-9ED9-54926555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4ABC-17EA-480F-82BB-2B6DA8C1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5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6492-6EC1-4A10-800D-6E9B3F05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4A59D-C862-4147-B8E6-ECBF8E94A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DF792-62E6-49F1-BEED-8AA696015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31-EE02-48DC-BB02-C2B35F0FDEB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F87BA-FFC9-4E65-9E8A-DEFC99C1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30340-5465-4CAA-A375-B98A29F5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4ABC-17EA-480F-82BB-2B6DA8C1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7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1CD-77DB-4504-A0CA-0F565CABE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29B63-B090-41C3-8137-803A32673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4DFAF-EECA-41E1-BBD5-5E5FD6A75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31-EE02-48DC-BB02-C2B35F0FDEB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12A83-7F6A-4BBA-A9BC-B9CCCF19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CC68B-48BC-4554-BAA6-43D0B545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4ABC-17EA-480F-82BB-2B6DA8C1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AC9D-0735-4668-A156-47214806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88204-89B3-4C51-9C6C-BCC63C735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80B39-D737-4390-BB8F-E791DCA16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8B831-F9CE-492F-8040-1FC85593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31-EE02-48DC-BB02-C2B35F0FDEB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8E7CF-F310-4D61-9146-1F2C183C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B7445-81D8-4CF5-91AD-00EC87CE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4ABC-17EA-480F-82BB-2B6DA8C1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0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B46C-7EBC-4D6D-B0E4-C147FE81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8588F-9376-4FF8-BE08-512FFB381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37ED1-AA1C-48F1-A87A-8D8D7F141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FDDBD-A933-4894-A8FD-890903FF6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656E58-679D-439A-89FB-0A448BF11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2BE184-1680-4EED-A071-2E80F0950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31-EE02-48DC-BB02-C2B35F0FDEB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1BACB-1D4C-4866-899E-FA9C3767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B9CC2-3733-4742-A1F8-8FDCE18C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4ABC-17EA-480F-82BB-2B6DA8C1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6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337F-593E-4A57-A98E-A0127B89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546F4-BF5A-4454-A759-430849CF5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31-EE02-48DC-BB02-C2B35F0FDEB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C1741-CA14-4757-816D-F1C272E1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55B08-8CE2-4247-B0C4-884424F8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4ABC-17EA-480F-82BB-2B6DA8C1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9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3E4A22-27A9-4BCA-B5F8-9A878A6D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31-EE02-48DC-BB02-C2B35F0FDEB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6FE8D2-D0EA-4EAD-BD4D-62F9D66A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7019E-122A-4B7B-B689-FCFFDC55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4ABC-17EA-480F-82BB-2B6DA8C1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573E1-F722-4E05-A841-54E2EE92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F4B9D-5A90-41E9-AEFC-6AE489172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D55BB-B8C4-43DA-A695-502E4DC46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58A94-9A39-43CA-9E5F-3143ECB8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31-EE02-48DC-BB02-C2B35F0FDEB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AF16E-6926-4C26-987C-ECACB04D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B8EA6-E779-4242-9780-AEC907E8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4ABC-17EA-480F-82BB-2B6DA8C1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B6EA-31F2-490C-9E2E-A6A43883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5CC75C-10BA-41A9-9389-869A49D4C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0A6DA-C26E-495E-8BE3-0DDA0D1B5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0E932-46A6-4807-B91B-C5C4F3DAB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31-EE02-48DC-BB02-C2B35F0FDEB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75DF2-E093-4F8A-9B15-59A674BF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E044B-972A-4A71-9FD9-C071260F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4ABC-17EA-480F-82BB-2B6DA8C1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4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AC0D29-7DC7-4543-9193-CCDF228F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44841-3CBE-4314-914A-732871A2B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61AD5-4C02-4745-A1F7-2866307C3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02331-EE02-48DC-BB02-C2B35F0FDEB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638D4-18BC-4DA2-94FE-9AD3D9F77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2BC8B-CB9C-4BD1-9480-A1361A4F9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4ABC-17EA-480F-82BB-2B6DA8C1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9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118A8F-DA5D-4659-925C-A343ED041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402" y="387471"/>
            <a:ext cx="3200400" cy="240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49912C-1AE6-40AA-AAE7-B6E4DA1D7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4881" y="400050"/>
            <a:ext cx="3200401" cy="2400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49B908-0B25-4AB2-81F6-CD2EC53D4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29" y="0"/>
            <a:ext cx="5163671" cy="6870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761D39-FC56-44FB-8B98-9196D6917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4670" y="4070230"/>
            <a:ext cx="3200401" cy="24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9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1419F6-5F8E-4684-A232-788F69691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90" y="1462314"/>
            <a:ext cx="10693619" cy="509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414484-EDAD-4BB8-B9A7-E15806773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758" y="3515710"/>
            <a:ext cx="2024069" cy="60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0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D8D090-D32A-4376-B25D-1E5997003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58" y="859220"/>
            <a:ext cx="8924391" cy="5486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7F1734-DD0D-4239-A81D-28C7F0081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029" y="4698411"/>
            <a:ext cx="1434662" cy="432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E3E59-585D-44A3-B0D5-D3E21331B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59" y="4976935"/>
            <a:ext cx="2004619" cy="60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9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50BB1-F971-402C-942A-9DC0265A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25" y="599090"/>
            <a:ext cx="1079826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4B283F-3993-46EF-AD39-8099E172D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06" y="2551791"/>
            <a:ext cx="651360" cy="654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1DB899-4DF1-4B35-9455-51FA39D84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51" y="3251132"/>
            <a:ext cx="590269" cy="17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5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2B30D9-C0FD-4F9B-B82C-352A15991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695" y="0"/>
            <a:ext cx="851861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A9986C-079E-449B-A02E-2374D06DE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51" y="2426285"/>
            <a:ext cx="1074119" cy="10789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DAD347-8E87-4822-8172-DEA24585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29" y="2248322"/>
            <a:ext cx="590584" cy="177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8D1D56-0AA8-4CDF-B408-24BF05288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02" y="2289329"/>
            <a:ext cx="590584" cy="17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4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37162A-A311-42B4-9413-FA38F8A8FFC3}"/>
              </a:ext>
            </a:extLst>
          </p:cNvPr>
          <p:cNvSpPr/>
          <p:nvPr/>
        </p:nvSpPr>
        <p:spPr>
          <a:xfrm>
            <a:off x="1429407" y="2959286"/>
            <a:ext cx="9333186" cy="3626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//blue color only for background//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9AAD63-90B5-4F34-A703-6E67F37BD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9" y="536988"/>
            <a:ext cx="6760779" cy="2037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0AAB55-8A12-4A21-8BFB-F5CF0D447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48" y="3968279"/>
            <a:ext cx="7407166" cy="2232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626EC3-044F-4794-8239-7A5CC2D8D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282" y="536987"/>
            <a:ext cx="2028191" cy="20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6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7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Tomasi, Elisa</dc:creator>
  <cp:lastModifiedBy>De Tomasi, Elisa</cp:lastModifiedBy>
  <cp:revision>4</cp:revision>
  <dcterms:created xsi:type="dcterms:W3CDTF">2022-08-24T09:54:43Z</dcterms:created>
  <dcterms:modified xsi:type="dcterms:W3CDTF">2022-08-26T11:55:17Z</dcterms:modified>
</cp:coreProperties>
</file>