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0"/>
  </p:notesMasterIdLst>
  <p:handoutMasterIdLst>
    <p:handoutMasterId r:id="rId11"/>
  </p:handoutMasterIdLst>
  <p:sldIdLst>
    <p:sldId id="284" r:id="rId6"/>
    <p:sldId id="291" r:id="rId7"/>
    <p:sldId id="292" r:id="rId8"/>
    <p:sldId id="290" r:id="rId9"/>
  </p:sldIdLst>
  <p:sldSz cx="20104100" cy="11315700"/>
  <p:notesSz cx="20104100" cy="113157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D9A4CC"/>
    <a:srgbClr val="BFBBDC"/>
    <a:srgbClr val="B60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1" autoAdjust="0"/>
    <p:restoredTop sz="97364" autoAdjust="0"/>
  </p:normalViewPr>
  <p:slideViewPr>
    <p:cSldViewPr snapToGrid="0">
      <p:cViewPr varScale="1">
        <p:scale>
          <a:sx n="50" d="100"/>
          <a:sy n="50" d="100"/>
        </p:scale>
        <p:origin x="782" y="38"/>
      </p:cViewPr>
      <p:guideLst/>
    </p:cSldViewPr>
  </p:slideViewPr>
  <p:outlineViewPr>
    <p:cViewPr>
      <p:scale>
        <a:sx n="33" d="100"/>
        <a:sy n="33" d="100"/>
      </p:scale>
      <p:origin x="0" y="-391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69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latin typeface="Apercu-Medium" panose="02000606040000020004" pitchFamily="50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2A463-9A2A-1B46-9289-C6517AEF35EC}" type="datetimeFigureOut">
              <a:rPr lang="de-DE" smtClean="0">
                <a:latin typeface="Apercu-Medium" panose="02000606040000020004" pitchFamily="50" charset="0"/>
              </a:rPr>
              <a:t>09.05.2022</a:t>
            </a:fld>
            <a:endParaRPr lang="de-DE" dirty="0">
              <a:latin typeface="Apercu-Medium" panose="02000606040000020004" pitchFamily="50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1074896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Apercu-Medium" panose="02000606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239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percu-Medium" panose="02000606040000020004" pitchFamily="50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percu-Medium" panose="02000606040000020004" pitchFamily="50" charset="0"/>
              </a:defRPr>
            </a:lvl1pPr>
          </a:lstStyle>
          <a:p>
            <a:fld id="{2AF1E2A2-EBEB-7D44-AB14-BDA3F2EB7336}" type="datetimeFigureOut">
              <a:rPr lang="de-DE" smtClean="0"/>
              <a:pPr/>
              <a:t>09.05.2022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2009775" y="5445125"/>
            <a:ext cx="16084550" cy="4456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1074896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percu-Medium" panose="02000606040000020004" pitchFamily="50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11387138" y="1074896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percu-Medium" panose="02000606040000020004" pitchFamily="50" charset="0"/>
              </a:defRPr>
            </a:lvl1pPr>
          </a:lstStyle>
          <a:p>
            <a:fld id="{F6DB231E-29AA-334E-AECA-7FA9A37DD3A9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8229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percu-Medium" panose="02000606040000020004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percu-Medium" panose="02000606040000020004" pitchFamily="50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percu-Medium" panose="02000606040000020004" pitchFamily="50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percu-Medium" panose="02000606040000020004" pitchFamily="50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percu-Medium" panose="02000606040000020004" pitchFamily="5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10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10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76B6D308-9922-413D-AB29-9C729168FBCA}"/>
              </a:ext>
            </a:extLst>
          </p:cNvPr>
          <p:cNvSpPr/>
          <p:nvPr userDrawn="1"/>
        </p:nvSpPr>
        <p:spPr>
          <a:xfrm>
            <a:off x="0" y="0"/>
            <a:ext cx="20104100" cy="6264000"/>
          </a:xfrm>
          <a:prstGeom prst="rect">
            <a:avLst/>
          </a:prstGeom>
          <a:solidFill>
            <a:schemeClr val="accent1"/>
          </a:solidFill>
          <a:ln w="2095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050" noProof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996852" y="7398518"/>
            <a:ext cx="13855923" cy="125572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85000"/>
              </a:lnSpc>
              <a:buNone/>
              <a:defRPr sz="4800" b="1" cap="all" spc="80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Here comes the title</a:t>
            </a:r>
            <a:br>
              <a:rPr lang="en-GB" noProof="0" dirty="0"/>
            </a:br>
            <a:r>
              <a:rPr lang="en-GB" noProof="0" dirty="0"/>
              <a:t>of the Presentation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12774" y="539711"/>
            <a:ext cx="15238800" cy="25506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ct val="85000"/>
              </a:lnSpc>
              <a:defRPr sz="19500" cap="all" baseline="0">
                <a:latin typeface="+mj-lt"/>
              </a:defRPr>
            </a:lvl1pPr>
          </a:lstStyle>
          <a:p>
            <a:r>
              <a:rPr lang="en-GB" noProof="0" dirty="0"/>
              <a:t>Title Example</a:t>
            </a:r>
          </a:p>
        </p:txBody>
      </p:sp>
      <p:pic>
        <p:nvPicPr>
          <p:cNvPr id="10" name="Bild 38">
            <a:extLst>
              <a:ext uri="{FF2B5EF4-FFF2-40B4-BE49-F238E27FC236}">
                <a16:creationId xmlns:a16="http://schemas.microsoft.com/office/drawing/2014/main" id="{681899B4-F4B3-402A-B06D-62EC42ACBE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76113" y="414269"/>
            <a:ext cx="3016800" cy="1571971"/>
          </a:xfrm>
          <a:prstGeom prst="rect">
            <a:avLst/>
          </a:prstGeom>
        </p:spPr>
      </p:pic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BFC8DA4-D7C4-4865-A86E-1E71D5964C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2774" y="2632786"/>
            <a:ext cx="15238800" cy="2550698"/>
          </a:xfrm>
        </p:spPr>
        <p:txBody>
          <a:bodyPr/>
          <a:lstStyle>
            <a:lvl1pPr>
              <a:lnSpc>
                <a:spcPct val="85000"/>
              </a:lnSpc>
              <a:defRPr sz="19500" b="1" cap="all" baseline="0">
                <a:ln w="12700"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lnSpc>
                <a:spcPct val="85000"/>
              </a:lnSpc>
              <a:defRPr sz="18600" cap="all" baseline="0">
                <a:ln w="9525">
                  <a:solidFill>
                    <a:schemeClr val="tx1"/>
                  </a:solidFill>
                </a:ln>
                <a:noFill/>
                <a:latin typeface="+mj-lt"/>
              </a:defRPr>
            </a:lvl2pPr>
            <a:lvl3pPr>
              <a:lnSpc>
                <a:spcPct val="85000"/>
              </a:lnSpc>
              <a:defRPr sz="18600" cap="all" baseline="0">
                <a:ln w="9525">
                  <a:solidFill>
                    <a:schemeClr val="tx1"/>
                  </a:solidFill>
                </a:ln>
                <a:noFill/>
                <a:latin typeface="+mj-lt"/>
              </a:defRPr>
            </a:lvl3pPr>
            <a:lvl4pPr>
              <a:lnSpc>
                <a:spcPct val="85000"/>
              </a:lnSpc>
              <a:defRPr sz="18600" cap="all" baseline="0">
                <a:ln w="9525">
                  <a:solidFill>
                    <a:schemeClr val="tx1"/>
                  </a:solidFill>
                </a:ln>
                <a:noFill/>
                <a:latin typeface="+mj-lt"/>
              </a:defRPr>
            </a:lvl4pPr>
            <a:lvl5pPr>
              <a:lnSpc>
                <a:spcPct val="85000"/>
              </a:lnSpc>
              <a:defRPr sz="18600" cap="all" baseline="0">
                <a:ln w="9525">
                  <a:solidFill>
                    <a:schemeClr val="tx1"/>
                  </a:solidFill>
                </a:ln>
                <a:noFill/>
                <a:latin typeface="+mj-lt"/>
              </a:defRPr>
            </a:lvl5pPr>
          </a:lstStyle>
          <a:p>
            <a:pPr lvl="0"/>
            <a:r>
              <a:rPr lang="en-GB" noProof="0" dirty="0"/>
              <a:t>Title Example</a:t>
            </a:r>
          </a:p>
        </p:txBody>
      </p:sp>
      <p:sp>
        <p:nvSpPr>
          <p:cNvPr id="15" name="Textplatzhalter 11">
            <a:extLst>
              <a:ext uri="{FF2B5EF4-FFF2-40B4-BE49-F238E27FC236}">
                <a16:creationId xmlns:a16="http://schemas.microsoft.com/office/drawing/2014/main" id="{CB6FCB98-7CD6-4065-A31C-B8EF05EDE9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2774" y="4725861"/>
            <a:ext cx="15238800" cy="2550698"/>
          </a:xfrm>
        </p:spPr>
        <p:txBody>
          <a:bodyPr/>
          <a:lstStyle>
            <a:lvl1pPr>
              <a:lnSpc>
                <a:spcPct val="85000"/>
              </a:lnSpc>
              <a:defRPr sz="19500" b="1" cap="all" baseline="0">
                <a:ln w="12700"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lnSpc>
                <a:spcPct val="85000"/>
              </a:lnSpc>
              <a:defRPr sz="18600" cap="all" baseline="0">
                <a:ln w="9525">
                  <a:solidFill>
                    <a:schemeClr val="tx1"/>
                  </a:solidFill>
                </a:ln>
                <a:noFill/>
                <a:latin typeface="+mj-lt"/>
              </a:defRPr>
            </a:lvl2pPr>
            <a:lvl3pPr>
              <a:lnSpc>
                <a:spcPct val="85000"/>
              </a:lnSpc>
              <a:defRPr sz="18600" cap="all" baseline="0">
                <a:ln w="9525">
                  <a:solidFill>
                    <a:schemeClr val="tx1"/>
                  </a:solidFill>
                </a:ln>
                <a:noFill/>
                <a:latin typeface="+mj-lt"/>
              </a:defRPr>
            </a:lvl3pPr>
            <a:lvl4pPr>
              <a:lnSpc>
                <a:spcPct val="85000"/>
              </a:lnSpc>
              <a:defRPr sz="18600" cap="all" baseline="0">
                <a:ln w="9525">
                  <a:solidFill>
                    <a:schemeClr val="tx1"/>
                  </a:solidFill>
                </a:ln>
                <a:noFill/>
                <a:latin typeface="+mj-lt"/>
              </a:defRPr>
            </a:lvl4pPr>
            <a:lvl5pPr>
              <a:lnSpc>
                <a:spcPct val="85000"/>
              </a:lnSpc>
              <a:defRPr sz="18600" cap="all" baseline="0">
                <a:ln w="9525">
                  <a:solidFill>
                    <a:schemeClr val="tx1"/>
                  </a:solidFill>
                </a:ln>
                <a:noFill/>
                <a:latin typeface="+mj-lt"/>
              </a:defRPr>
            </a:lvl5pPr>
          </a:lstStyle>
          <a:p>
            <a:pPr lvl="0"/>
            <a:r>
              <a:rPr lang="en-GB" noProof="0" dirty="0"/>
              <a:t>Title Example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17797F0-029D-4B28-86CE-0CED277CDE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96852" y="8811827"/>
            <a:ext cx="13855923" cy="624082"/>
          </a:xfrm>
        </p:spPr>
        <p:txBody>
          <a:bodyPr/>
          <a:lstStyle>
            <a:lvl1pPr>
              <a:defRPr sz="2000" b="1" cap="all" spc="80" baseline="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GB" noProof="0"/>
              <a:t>Meeting / 00.00.2022</a:t>
            </a:r>
            <a:br>
              <a:rPr lang="en-GB" noProof="0"/>
            </a:br>
            <a:r>
              <a:rPr lang="en-GB" noProof="0"/>
              <a:t>Name of Presenter</a:t>
            </a:r>
          </a:p>
        </p:txBody>
      </p:sp>
      <p:sp>
        <p:nvSpPr>
          <p:cNvPr id="11" name="object 49">
            <a:extLst>
              <a:ext uri="{FF2B5EF4-FFF2-40B4-BE49-F238E27FC236}">
                <a16:creationId xmlns:a16="http://schemas.microsoft.com/office/drawing/2014/main" id="{C7A5E34A-0501-4A64-BF9F-1445E4910ABF}"/>
              </a:ext>
            </a:extLst>
          </p:cNvPr>
          <p:cNvSpPr>
            <a:spLocks noChangeAspect="1"/>
          </p:cNvSpPr>
          <p:nvPr userDrawn="1"/>
        </p:nvSpPr>
        <p:spPr>
          <a:xfrm>
            <a:off x="608400" y="10574740"/>
            <a:ext cx="4424400" cy="551359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3184" t="-9253" r="-16998"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65654379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4" pos="9986" userDrawn="1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Chapter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DF5C8442-B3B4-462A-9D84-EC5DE6E1CBAE}"/>
              </a:ext>
            </a:extLst>
          </p:cNvPr>
          <p:cNvSpPr/>
          <p:nvPr userDrawn="1"/>
        </p:nvSpPr>
        <p:spPr>
          <a:xfrm>
            <a:off x="0" y="0"/>
            <a:ext cx="20104100" cy="5384799"/>
          </a:xfrm>
          <a:prstGeom prst="rect">
            <a:avLst/>
          </a:prstGeom>
          <a:solidFill>
            <a:schemeClr val="accent1"/>
          </a:solidFill>
          <a:ln w="2095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050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CD88669-5675-4597-BC9B-BD5B3AE808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362" y="3184258"/>
            <a:ext cx="14547617" cy="2197525"/>
          </a:xfrm>
        </p:spPr>
        <p:txBody>
          <a:bodyPr anchor="b"/>
          <a:lstStyle>
            <a:lvl1pPr>
              <a:defRPr sz="17000" spc="80" baseline="0">
                <a:ln w="12700">
                  <a:solidFill>
                    <a:schemeClr val="tx1"/>
                  </a:solidFill>
                </a:ln>
                <a:noFill/>
              </a:defRPr>
            </a:lvl1pPr>
          </a:lstStyle>
          <a:p>
            <a:r>
              <a:rPr lang="en-GB" noProof="0" dirty="0"/>
              <a:t>New Chapter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A874ED6-F228-48BE-962D-5DC9864F0F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775" y="5877948"/>
            <a:ext cx="7860500" cy="470898"/>
          </a:xfrm>
        </p:spPr>
        <p:txBody>
          <a:bodyPr/>
          <a:lstStyle>
            <a:lvl1pPr>
              <a:lnSpc>
                <a:spcPct val="90000"/>
              </a:lnSpc>
              <a:defRPr sz="3400" b="1" cap="all" spc="80" baseline="0">
                <a:latin typeface="+mj-lt"/>
              </a:defRPr>
            </a:lvl1pPr>
            <a:lvl2pPr>
              <a:defRPr sz="3200" cap="all" baseline="0">
                <a:latin typeface="+mj-lt"/>
              </a:defRPr>
            </a:lvl2pPr>
            <a:lvl3pPr>
              <a:defRPr sz="3600" cap="all" baseline="0">
                <a:latin typeface="+mj-lt"/>
              </a:defRPr>
            </a:lvl3pPr>
            <a:lvl4pPr>
              <a:defRPr sz="3600" cap="all" baseline="0">
                <a:latin typeface="+mj-lt"/>
              </a:defRPr>
            </a:lvl4pPr>
            <a:lvl5pPr>
              <a:defRPr sz="3600" cap="all" baseline="0">
                <a:latin typeface="+mj-lt"/>
              </a:defRPr>
            </a:lvl5pPr>
          </a:lstStyle>
          <a:p>
            <a:pPr lvl="0"/>
            <a:r>
              <a:rPr lang="en-GB" noProof="0" dirty="0"/>
              <a:t>Dummy Text</a:t>
            </a:r>
          </a:p>
        </p:txBody>
      </p:sp>
      <p:sp>
        <p:nvSpPr>
          <p:cNvPr id="14" name="Parallelogramm 13">
            <a:extLst>
              <a:ext uri="{FF2B5EF4-FFF2-40B4-BE49-F238E27FC236}">
                <a16:creationId xmlns:a16="http://schemas.microsoft.com/office/drawing/2014/main" id="{FE5C8CE9-BB7D-4062-8E5A-FAF6DF23A818}"/>
              </a:ext>
            </a:extLst>
          </p:cNvPr>
          <p:cNvSpPr/>
          <p:nvPr userDrawn="1"/>
        </p:nvSpPr>
        <p:spPr>
          <a:xfrm>
            <a:off x="18300699" y="3381153"/>
            <a:ext cx="629573" cy="1559208"/>
          </a:xfrm>
          <a:prstGeom prst="parallelogram">
            <a:avLst>
              <a:gd name="adj" fmla="val 6248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050" noProof="0">
              <a:noFill/>
            </a:endParaRPr>
          </a:p>
        </p:txBody>
      </p:sp>
      <p:pic>
        <p:nvPicPr>
          <p:cNvPr id="9" name="Bild 38">
            <a:extLst>
              <a:ext uri="{FF2B5EF4-FFF2-40B4-BE49-F238E27FC236}">
                <a16:creationId xmlns:a16="http://schemas.microsoft.com/office/drawing/2014/main" id="{F7B7CA22-D2C7-4284-B956-9D4A3E51FA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84113" y="414338"/>
            <a:ext cx="2008800" cy="104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908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w Chapter + 2 Pictures + Text Box + Logo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DF5C8442-B3B4-462A-9D84-EC5DE6E1CBAE}"/>
              </a:ext>
            </a:extLst>
          </p:cNvPr>
          <p:cNvSpPr/>
          <p:nvPr userDrawn="1"/>
        </p:nvSpPr>
        <p:spPr>
          <a:xfrm>
            <a:off x="0" y="0"/>
            <a:ext cx="4212000" cy="11315700"/>
          </a:xfrm>
          <a:prstGeom prst="rect">
            <a:avLst/>
          </a:prstGeom>
          <a:solidFill>
            <a:schemeClr val="accent1"/>
          </a:solidFill>
          <a:ln w="2095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050" noProof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3244C24-7633-4F11-95A3-2AE3F25BAAFF}"/>
              </a:ext>
            </a:extLst>
          </p:cNvPr>
          <p:cNvSpPr/>
          <p:nvPr userDrawn="1"/>
        </p:nvSpPr>
        <p:spPr>
          <a:xfrm>
            <a:off x="7775115" y="0"/>
            <a:ext cx="2792464" cy="11315700"/>
          </a:xfrm>
          <a:prstGeom prst="rect">
            <a:avLst/>
          </a:prstGeom>
          <a:solidFill>
            <a:schemeClr val="accent5"/>
          </a:solidFill>
          <a:ln w="2095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050" noProof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A874ED6-F228-48BE-962D-5DC9864F0F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80747" y="8263711"/>
            <a:ext cx="2386487" cy="497059"/>
          </a:xfrm>
        </p:spPr>
        <p:txBody>
          <a:bodyPr/>
          <a:lstStyle>
            <a:lvl1pPr>
              <a:lnSpc>
                <a:spcPct val="90000"/>
              </a:lnSpc>
              <a:defRPr sz="3400" b="1" cap="all" spc="80" baseline="0">
                <a:latin typeface="+mj-lt"/>
              </a:defRPr>
            </a:lvl1pPr>
            <a:lvl2pPr>
              <a:defRPr sz="3200" cap="all" baseline="0">
                <a:latin typeface="+mj-lt"/>
              </a:defRPr>
            </a:lvl2pPr>
            <a:lvl3pPr>
              <a:defRPr sz="3600" cap="all" baseline="0">
                <a:latin typeface="+mj-lt"/>
              </a:defRPr>
            </a:lvl3pPr>
            <a:lvl4pPr>
              <a:defRPr sz="3600" cap="all" baseline="0">
                <a:latin typeface="+mj-lt"/>
              </a:defRPr>
            </a:lvl4pPr>
            <a:lvl5pPr>
              <a:defRPr sz="3600" cap="all" baseline="0">
                <a:latin typeface="+mj-lt"/>
              </a:defRPr>
            </a:lvl5pPr>
          </a:lstStyle>
          <a:p>
            <a:pPr marL="0" marR="0" lvl="0" indent="0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Dummy Text</a:t>
            </a:r>
          </a:p>
        </p:txBody>
      </p:sp>
      <p:sp>
        <p:nvSpPr>
          <p:cNvPr id="13" name="Bildplatzhalter 3">
            <a:extLst>
              <a:ext uri="{FF2B5EF4-FFF2-40B4-BE49-F238E27FC236}">
                <a16:creationId xmlns:a16="http://schemas.microsoft.com/office/drawing/2014/main" id="{3AE1439B-F419-487C-9B16-68CB78BCB0E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78595" y="0"/>
            <a:ext cx="3675600" cy="113157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DD27BE58-452A-4D8D-9825-9C1F54A7F47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488500" y="0"/>
            <a:ext cx="9615600" cy="113157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CD88669-5675-4597-BC9B-BD5B3AE808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362" y="1258083"/>
            <a:ext cx="14547617" cy="2197525"/>
          </a:xfrm>
        </p:spPr>
        <p:txBody>
          <a:bodyPr anchor="t" anchorCtr="0"/>
          <a:lstStyle>
            <a:lvl1pPr>
              <a:defRPr sz="17000" spc="80" baseline="0">
                <a:ln w="12700">
                  <a:solidFill>
                    <a:schemeClr val="tx1"/>
                  </a:solidFill>
                </a:ln>
                <a:noFill/>
              </a:defRPr>
            </a:lvl1pPr>
          </a:lstStyle>
          <a:p>
            <a:r>
              <a:rPr lang="en-GB" noProof="0" dirty="0"/>
              <a:t>New Chapter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46A6801F-E4CF-4334-8156-83652A88B17D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7484113" y="414269"/>
            <a:ext cx="2008800" cy="1045579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 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B7D8319-2846-423D-A550-F97261D1BC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013948" y="1427949"/>
            <a:ext cx="629574" cy="15660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5" name="object 49">
            <a:extLst>
              <a:ext uri="{FF2B5EF4-FFF2-40B4-BE49-F238E27FC236}">
                <a16:creationId xmlns:a16="http://schemas.microsoft.com/office/drawing/2014/main" id="{2C7219A3-35C4-4517-9066-39F5FF42917F}"/>
              </a:ext>
            </a:extLst>
          </p:cNvPr>
          <p:cNvSpPr>
            <a:spLocks noChangeAspect="1"/>
          </p:cNvSpPr>
          <p:nvPr userDrawn="1"/>
        </p:nvSpPr>
        <p:spPr>
          <a:xfrm>
            <a:off x="608805" y="10639928"/>
            <a:ext cx="3416400" cy="425744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3184" t="-9253" r="-16998"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07587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w Chapter + 2 Pictures + Text Box + 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DF5C8442-B3B4-462A-9D84-EC5DE6E1CBAE}"/>
              </a:ext>
            </a:extLst>
          </p:cNvPr>
          <p:cNvSpPr/>
          <p:nvPr userDrawn="1"/>
        </p:nvSpPr>
        <p:spPr>
          <a:xfrm>
            <a:off x="0" y="0"/>
            <a:ext cx="4212000" cy="11315700"/>
          </a:xfrm>
          <a:prstGeom prst="rect">
            <a:avLst/>
          </a:prstGeom>
          <a:solidFill>
            <a:schemeClr val="accent1"/>
          </a:solidFill>
          <a:ln w="2095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050" noProof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3244C24-7633-4F11-95A3-2AE3F25BAAFF}"/>
              </a:ext>
            </a:extLst>
          </p:cNvPr>
          <p:cNvSpPr/>
          <p:nvPr userDrawn="1"/>
        </p:nvSpPr>
        <p:spPr>
          <a:xfrm>
            <a:off x="7502036" y="0"/>
            <a:ext cx="3338623" cy="11315700"/>
          </a:xfrm>
          <a:prstGeom prst="rect">
            <a:avLst/>
          </a:prstGeom>
          <a:solidFill>
            <a:schemeClr val="accent5"/>
          </a:solidFill>
          <a:ln w="2095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050" noProof="0"/>
          </a:p>
        </p:txBody>
      </p:sp>
      <p:sp>
        <p:nvSpPr>
          <p:cNvPr id="13" name="Bildplatzhalter 3">
            <a:extLst>
              <a:ext uri="{FF2B5EF4-FFF2-40B4-BE49-F238E27FC236}">
                <a16:creationId xmlns:a16="http://schemas.microsoft.com/office/drawing/2014/main" id="{3AE1439B-F419-487C-9B16-68CB78BCB0E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78595" y="0"/>
            <a:ext cx="3675600" cy="113157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Drag picture onto placeholder or click on symbol</a:t>
            </a:r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DD27BE58-452A-4D8D-9825-9C1F54A7F47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488500" y="0"/>
            <a:ext cx="9615600" cy="113157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CD88669-5675-4597-BC9B-BD5B3AE808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362" y="1258083"/>
            <a:ext cx="14547617" cy="2197525"/>
          </a:xfrm>
        </p:spPr>
        <p:txBody>
          <a:bodyPr anchor="t" anchorCtr="0"/>
          <a:lstStyle>
            <a:lvl1pPr>
              <a:defRPr sz="17000" spc="80" baseline="0">
                <a:ln w="12700">
                  <a:solidFill>
                    <a:schemeClr val="tx1"/>
                  </a:solidFill>
                </a:ln>
                <a:noFill/>
              </a:defRPr>
            </a:lvl1pPr>
          </a:lstStyle>
          <a:p>
            <a:r>
              <a:rPr lang="en-GB" noProof="0" dirty="0"/>
              <a:t>New Chapter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0BB5250F-CE72-4BEF-AF38-DBD28D2C6A8E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7484113" y="414269"/>
            <a:ext cx="2008800" cy="104557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 </a:t>
            </a:r>
            <a:endParaRPr lang="de-DE" dirty="0"/>
          </a:p>
        </p:txBody>
      </p:sp>
      <p:sp>
        <p:nvSpPr>
          <p:cNvPr id="20" name="Textplatzhalter 4">
            <a:extLst>
              <a:ext uri="{FF2B5EF4-FFF2-40B4-BE49-F238E27FC236}">
                <a16:creationId xmlns:a16="http://schemas.microsoft.com/office/drawing/2014/main" id="{648964BA-5C35-45B4-8D06-A79D124C17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013948" y="1427949"/>
            <a:ext cx="629574" cy="15660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3" name="Textplatzhalter 11">
            <a:extLst>
              <a:ext uri="{FF2B5EF4-FFF2-40B4-BE49-F238E27FC236}">
                <a16:creationId xmlns:a16="http://schemas.microsoft.com/office/drawing/2014/main" id="{7F9BAE74-89FF-4FC0-A566-75737614FA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80747" y="8263711"/>
            <a:ext cx="2386487" cy="497059"/>
          </a:xfrm>
        </p:spPr>
        <p:txBody>
          <a:bodyPr/>
          <a:lstStyle>
            <a:lvl1pPr>
              <a:lnSpc>
                <a:spcPct val="90000"/>
              </a:lnSpc>
              <a:defRPr sz="3400" b="1" cap="all" spc="80" baseline="0">
                <a:latin typeface="+mj-lt"/>
              </a:defRPr>
            </a:lvl1pPr>
            <a:lvl2pPr>
              <a:defRPr sz="3200" cap="all" baseline="0">
                <a:latin typeface="+mj-lt"/>
              </a:defRPr>
            </a:lvl2pPr>
            <a:lvl3pPr>
              <a:defRPr sz="3600" cap="all" baseline="0">
                <a:latin typeface="+mj-lt"/>
              </a:defRPr>
            </a:lvl3pPr>
            <a:lvl4pPr>
              <a:defRPr sz="3600" cap="all" baseline="0">
                <a:latin typeface="+mj-lt"/>
              </a:defRPr>
            </a:lvl4pPr>
            <a:lvl5pPr>
              <a:defRPr sz="3600" cap="all" baseline="0">
                <a:latin typeface="+mj-lt"/>
              </a:defRPr>
            </a:lvl5pPr>
          </a:lstStyle>
          <a:p>
            <a:pPr marL="0" marR="0" lvl="0" indent="0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Dummy Text</a:t>
            </a:r>
          </a:p>
        </p:txBody>
      </p:sp>
      <p:sp>
        <p:nvSpPr>
          <p:cNvPr id="12" name="object 49">
            <a:extLst>
              <a:ext uri="{FF2B5EF4-FFF2-40B4-BE49-F238E27FC236}">
                <a16:creationId xmlns:a16="http://schemas.microsoft.com/office/drawing/2014/main" id="{6BED90CF-9E48-4BC7-AB3B-F366DE2E47D3}"/>
              </a:ext>
            </a:extLst>
          </p:cNvPr>
          <p:cNvSpPr>
            <a:spLocks noChangeAspect="1"/>
          </p:cNvSpPr>
          <p:nvPr userDrawn="1"/>
        </p:nvSpPr>
        <p:spPr>
          <a:xfrm>
            <a:off x="608805" y="10639928"/>
            <a:ext cx="3416400" cy="425744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3184" t="-9253" r="-16998"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57731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05C114-9E95-45A2-A270-58F6F4300A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775" y="1004888"/>
            <a:ext cx="16452850" cy="85318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Concept</a:t>
            </a:r>
          </a:p>
        </p:txBody>
      </p:sp>
      <p:sp>
        <p:nvSpPr>
          <p:cNvPr id="3" name="Bildplatzhalter 3">
            <a:extLst>
              <a:ext uri="{FF2B5EF4-FFF2-40B4-BE49-F238E27FC236}">
                <a16:creationId xmlns:a16="http://schemas.microsoft.com/office/drawing/2014/main" id="{C248011B-514B-4A5B-A9ED-B43B5C4A0BA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239154" y="2428876"/>
            <a:ext cx="7430400" cy="664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3D5185E0-8FBA-48A1-AD00-21D1AF0E86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2776" y="383208"/>
            <a:ext cx="16452847" cy="235834"/>
          </a:xfrm>
        </p:spPr>
        <p:txBody>
          <a:bodyPr lIns="18000"/>
          <a:lstStyle>
            <a:lvl1pPr>
              <a:defRPr sz="1600" b="1" cap="all" spc="80" baseline="0">
                <a:latin typeface="+mj-lt"/>
              </a:defRPr>
            </a:lvl1pPr>
            <a:lvl2pPr>
              <a:defRPr sz="4000" cap="all" baseline="0">
                <a:latin typeface="+mj-lt"/>
              </a:defRPr>
            </a:lvl2pPr>
            <a:lvl3pPr>
              <a:defRPr sz="4000" cap="all" baseline="0">
                <a:latin typeface="+mj-lt"/>
              </a:defRPr>
            </a:lvl3pPr>
            <a:lvl4pPr>
              <a:defRPr sz="4000" cap="all" baseline="0">
                <a:latin typeface="+mj-lt"/>
              </a:defRPr>
            </a:lvl4pPr>
            <a:lvl5pPr>
              <a:defRPr sz="4000" cap="all" baseline="0">
                <a:latin typeface="+mj-lt"/>
              </a:defRPr>
            </a:lvl5pPr>
          </a:lstStyle>
          <a:p>
            <a:pPr lvl="0"/>
            <a:r>
              <a:rPr lang="en-GB" noProof="0" dirty="0"/>
              <a:t>Dummy Text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319218A-8303-4AC3-B907-CC74DBBCE5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775" y="2332197"/>
            <a:ext cx="8402379" cy="923330"/>
          </a:xfrm>
        </p:spPr>
        <p:txBody>
          <a:bodyPr/>
          <a:lstStyle>
            <a:lvl1pPr>
              <a:lnSpc>
                <a:spcPct val="100000"/>
              </a:lnSpc>
              <a:spcBef>
                <a:spcPts val="3000"/>
              </a:spcBef>
              <a:defRPr sz="3400" b="1" cap="all" spc="80" baseline="0">
                <a:latin typeface="+mj-lt"/>
              </a:defRPr>
            </a:lvl1pPr>
            <a:lvl2pPr marL="0" indent="0">
              <a:lnSpc>
                <a:spcPct val="100000"/>
              </a:lnSpc>
              <a:buFontTx/>
              <a:buNone/>
              <a:defRPr sz="2600"/>
            </a:lvl2pPr>
          </a:lstStyle>
          <a:p>
            <a:pPr lvl="0"/>
            <a:r>
              <a:rPr lang="de-DE" dirty="0"/>
              <a:t>Dummy Text</a:t>
            </a:r>
          </a:p>
          <a:p>
            <a:pPr lvl="1"/>
            <a:r>
              <a:rPr lang="de-DE" dirty="0"/>
              <a:t>Dummy Text</a:t>
            </a:r>
          </a:p>
        </p:txBody>
      </p:sp>
    </p:spTree>
    <p:extLst>
      <p:ext uri="{BB962C8B-B14F-4D97-AF65-F5344CB8AC3E}">
        <p14:creationId xmlns:p14="http://schemas.microsoft.com/office/powerpoint/2010/main" val="999156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4 Professional Driv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3">
            <a:extLst>
              <a:ext uri="{FF2B5EF4-FFF2-40B4-BE49-F238E27FC236}">
                <a16:creationId xmlns:a16="http://schemas.microsoft.com/office/drawing/2014/main" id="{EB7B00A4-E72E-48E2-BF78-CEBA41FE499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2775" y="6250667"/>
            <a:ext cx="3470400" cy="4226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  <p:sp>
        <p:nvSpPr>
          <p:cNvPr id="13" name="Bildplatzhalter 3">
            <a:extLst>
              <a:ext uri="{FF2B5EF4-FFF2-40B4-BE49-F238E27FC236}">
                <a16:creationId xmlns:a16="http://schemas.microsoft.com/office/drawing/2014/main" id="{0AE462AD-106F-4C03-903C-552B57DABE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455526" y="0"/>
            <a:ext cx="5256000" cy="542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  <p:sp>
        <p:nvSpPr>
          <p:cNvPr id="12" name="Bildplatzhalter 3">
            <a:extLst>
              <a:ext uri="{FF2B5EF4-FFF2-40B4-BE49-F238E27FC236}">
                <a16:creationId xmlns:a16="http://schemas.microsoft.com/office/drawing/2014/main" id="{0B43AE49-1AD9-48A7-8F37-47E94D542A8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90167" y="-1"/>
            <a:ext cx="4046400" cy="466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Drag picture onto placeholder or click on symbol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AF0D081-25DD-45DA-BF8D-AE76655410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775" y="1023572"/>
            <a:ext cx="3768912" cy="444737"/>
          </a:xfrm>
        </p:spPr>
        <p:txBody>
          <a:bodyPr/>
          <a:lstStyle>
            <a:lvl1pPr>
              <a:lnSpc>
                <a:spcPct val="95000"/>
              </a:lnSpc>
              <a:defRPr sz="3400" spc="80" baseline="0"/>
            </a:lvl1pPr>
          </a:lstStyle>
          <a:p>
            <a:pPr marL="0" marR="0" lvl="0" indent="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Dummy Text</a:t>
            </a:r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4FF8196D-2E51-46A9-9F72-6D4B9954B2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36106" y="7661717"/>
            <a:ext cx="4416715" cy="1323439"/>
          </a:xfrm>
        </p:spPr>
        <p:txBody>
          <a:bodyPr/>
          <a:lstStyle>
            <a:lvl1pPr>
              <a:lnSpc>
                <a:spcPct val="100000"/>
              </a:lnSpc>
              <a:spcBef>
                <a:spcPts val="2600"/>
              </a:spcBef>
              <a:defRPr sz="6600" b="1" cap="all" spc="80" baseline="0">
                <a:latin typeface="+mj-lt"/>
              </a:defRPr>
            </a:lvl1pPr>
            <a:lvl2pPr marL="0" indent="0">
              <a:lnSpc>
                <a:spcPct val="100000"/>
              </a:lnSpc>
              <a:buFontTx/>
              <a:buNone/>
              <a:defRPr sz="2000"/>
            </a:lvl2pPr>
          </a:lstStyle>
          <a:p>
            <a:pPr lvl="0"/>
            <a:r>
              <a:rPr lang="en-GB" noProof="0" dirty="0"/>
              <a:t>Headline</a:t>
            </a:r>
          </a:p>
          <a:p>
            <a:pPr lvl="1"/>
            <a:r>
              <a:rPr lang="en-GB" noProof="0" dirty="0"/>
              <a:t>Text Level 2</a:t>
            </a:r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93BC7624-A526-4295-B749-B04CFD83A0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801850" y="2216256"/>
            <a:ext cx="4889500" cy="1323439"/>
          </a:xfrm>
        </p:spPr>
        <p:txBody>
          <a:bodyPr/>
          <a:lstStyle>
            <a:lvl1pPr>
              <a:lnSpc>
                <a:spcPct val="100000"/>
              </a:lnSpc>
              <a:spcBef>
                <a:spcPts val="2600"/>
              </a:spcBef>
              <a:defRPr sz="6600" b="1" cap="all" spc="80" baseline="0">
                <a:latin typeface="+mj-lt"/>
              </a:defRPr>
            </a:lvl1pPr>
            <a:lvl2pPr marL="0" indent="0">
              <a:lnSpc>
                <a:spcPct val="100000"/>
              </a:lnSpc>
              <a:buFontTx/>
              <a:buNone/>
              <a:defRPr sz="2000"/>
            </a:lvl2pPr>
          </a:lstStyle>
          <a:p>
            <a:pPr lvl="0"/>
            <a:r>
              <a:rPr lang="en-GB" noProof="0" dirty="0"/>
              <a:t>Headline</a:t>
            </a:r>
          </a:p>
          <a:p>
            <a:pPr lvl="1"/>
            <a:r>
              <a:rPr lang="en-GB" noProof="0" dirty="0"/>
              <a:t>Text Level 2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E31DDEE3-D310-4073-A3E9-D6B4A55AAB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847862" y="6610537"/>
            <a:ext cx="4493211" cy="1323439"/>
          </a:xfrm>
        </p:spPr>
        <p:txBody>
          <a:bodyPr/>
          <a:lstStyle>
            <a:lvl1pPr>
              <a:lnSpc>
                <a:spcPct val="100000"/>
              </a:lnSpc>
              <a:spcBef>
                <a:spcPts val="2600"/>
              </a:spcBef>
              <a:defRPr sz="6600" b="1" cap="all" spc="80" baseline="0">
                <a:latin typeface="+mj-lt"/>
              </a:defRPr>
            </a:lvl1pPr>
            <a:lvl2pPr marL="0" indent="0">
              <a:lnSpc>
                <a:spcPct val="100000"/>
              </a:lnSpc>
              <a:buFontTx/>
              <a:buNone/>
              <a:defRPr sz="2000"/>
            </a:lvl2pPr>
          </a:lstStyle>
          <a:p>
            <a:pPr lvl="0"/>
            <a:r>
              <a:rPr lang="en-GB" noProof="0" dirty="0"/>
              <a:t>Headline</a:t>
            </a:r>
          </a:p>
          <a:p>
            <a:pPr lvl="1"/>
            <a:r>
              <a:rPr lang="en-GB" noProof="0" dirty="0"/>
              <a:t>Text Level 2</a:t>
            </a:r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371094F9-6CCF-4252-901E-64D64C608A8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6478900" y="6687735"/>
            <a:ext cx="3625200" cy="2797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229C12CD-4669-4B0C-9AEB-7C0A5F113D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04394" y="3977591"/>
            <a:ext cx="7064441" cy="1323439"/>
          </a:xfrm>
        </p:spPr>
        <p:txBody>
          <a:bodyPr/>
          <a:lstStyle>
            <a:lvl1pPr>
              <a:lnSpc>
                <a:spcPct val="100000"/>
              </a:lnSpc>
              <a:spcBef>
                <a:spcPts val="2600"/>
              </a:spcBef>
              <a:defRPr sz="6600" b="1" cap="all" spc="80" baseline="0">
                <a:latin typeface="+mj-lt"/>
              </a:defRPr>
            </a:lvl1pPr>
            <a:lvl2pPr marL="0" indent="0">
              <a:lnSpc>
                <a:spcPct val="100000"/>
              </a:lnSpc>
              <a:buFontTx/>
              <a:buNone/>
              <a:defRPr sz="2000"/>
            </a:lvl2pPr>
          </a:lstStyle>
          <a:p>
            <a:pPr lvl="0"/>
            <a:r>
              <a:rPr lang="en-GB" noProof="0" dirty="0"/>
              <a:t>Headline</a:t>
            </a:r>
          </a:p>
          <a:p>
            <a:pPr lvl="1"/>
            <a:r>
              <a:rPr lang="en-GB" noProof="0" dirty="0"/>
              <a:t>Text Level 2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4F4BC276-4D62-4C61-BFEF-525646AB6F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2775" y="383208"/>
            <a:ext cx="5445125" cy="235834"/>
          </a:xfrm>
        </p:spPr>
        <p:txBody>
          <a:bodyPr lIns="18000"/>
          <a:lstStyle>
            <a:lvl1pPr>
              <a:defRPr sz="1600" b="1" cap="all" spc="80" baseline="0">
                <a:latin typeface="+mj-lt"/>
              </a:defRPr>
            </a:lvl1pPr>
            <a:lvl2pPr>
              <a:defRPr sz="4000" cap="all" baseline="0">
                <a:latin typeface="+mj-lt"/>
              </a:defRPr>
            </a:lvl2pPr>
            <a:lvl3pPr>
              <a:defRPr sz="4000" cap="all" baseline="0">
                <a:latin typeface="+mj-lt"/>
              </a:defRPr>
            </a:lvl3pPr>
            <a:lvl4pPr>
              <a:defRPr sz="4000" cap="all" baseline="0">
                <a:latin typeface="+mj-lt"/>
              </a:defRPr>
            </a:lvl4pPr>
            <a:lvl5pPr>
              <a:defRPr sz="4000" cap="all" baseline="0">
                <a:latin typeface="+mj-lt"/>
              </a:defRPr>
            </a:lvl5pPr>
          </a:lstStyle>
          <a:p>
            <a:pPr lvl="0"/>
            <a:r>
              <a:rPr lang="en-GB" noProof="0" dirty="0"/>
              <a:t>Dummy Text</a:t>
            </a:r>
          </a:p>
        </p:txBody>
      </p:sp>
    </p:spTree>
    <p:extLst>
      <p:ext uri="{BB962C8B-B14F-4D97-AF65-F5344CB8AC3E}">
        <p14:creationId xmlns:p14="http://schemas.microsoft.com/office/powerpoint/2010/main" val="1167027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ppo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B6CA44-8066-4741-9E9E-952270EE12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775" y="1004888"/>
            <a:ext cx="5137630" cy="85318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Dummy Text</a:t>
            </a:r>
          </a:p>
        </p:txBody>
      </p:sp>
      <p:sp>
        <p:nvSpPr>
          <p:cNvPr id="3" name="Textplatzhalter 3">
            <a:extLst>
              <a:ext uri="{FF2B5EF4-FFF2-40B4-BE49-F238E27FC236}">
                <a16:creationId xmlns:a16="http://schemas.microsoft.com/office/drawing/2014/main" id="{9E66DA13-1DBB-4A0D-85B9-CE9C4CA77C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2774" y="383208"/>
            <a:ext cx="16452851" cy="235834"/>
          </a:xfrm>
        </p:spPr>
        <p:txBody>
          <a:bodyPr lIns="18000"/>
          <a:lstStyle>
            <a:lvl1pPr>
              <a:defRPr sz="1600" b="1" cap="all" spc="80" baseline="0">
                <a:latin typeface="+mj-lt"/>
              </a:defRPr>
            </a:lvl1pPr>
            <a:lvl2pPr>
              <a:defRPr sz="4000" cap="all" baseline="0">
                <a:latin typeface="+mj-lt"/>
              </a:defRPr>
            </a:lvl2pPr>
            <a:lvl3pPr>
              <a:defRPr sz="4000" cap="all" baseline="0">
                <a:latin typeface="+mj-lt"/>
              </a:defRPr>
            </a:lvl3pPr>
            <a:lvl4pPr>
              <a:defRPr sz="4000" cap="all" baseline="0">
                <a:latin typeface="+mj-lt"/>
              </a:defRPr>
            </a:lvl4pPr>
            <a:lvl5pPr>
              <a:defRPr sz="4000" cap="all" baseline="0">
                <a:latin typeface="+mj-lt"/>
              </a:defRPr>
            </a:lvl5pPr>
          </a:lstStyle>
          <a:p>
            <a:pPr lvl="0"/>
            <a:r>
              <a:rPr lang="en-GB" noProof="0" dirty="0"/>
              <a:t>Dummy Text</a:t>
            </a:r>
          </a:p>
        </p:txBody>
      </p:sp>
      <p:sp>
        <p:nvSpPr>
          <p:cNvPr id="4" name="Textplatzhalter 7">
            <a:extLst>
              <a:ext uri="{FF2B5EF4-FFF2-40B4-BE49-F238E27FC236}">
                <a16:creationId xmlns:a16="http://schemas.microsoft.com/office/drawing/2014/main" id="{8B3EE00A-077F-4FAD-BB56-6613509E47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2775" y="5759213"/>
            <a:ext cx="5112699" cy="428089"/>
          </a:xfrm>
        </p:spPr>
        <p:txBody>
          <a:bodyPr/>
          <a:lstStyle>
            <a:lvl1pPr>
              <a:lnSpc>
                <a:spcPct val="90000"/>
              </a:lnSpc>
              <a:spcBef>
                <a:spcPts val="2400"/>
              </a:spcBef>
              <a:defRPr sz="3400" b="1" cap="all" spc="80" baseline="0">
                <a:latin typeface="+mj-lt"/>
              </a:defRPr>
            </a:lvl1pPr>
            <a:lvl2pPr>
              <a:defRPr sz="4000" cap="all" baseline="0">
                <a:latin typeface="+mj-lt"/>
              </a:defRPr>
            </a:lvl2pPr>
            <a:lvl3pPr>
              <a:defRPr sz="4000" cap="all" baseline="0">
                <a:latin typeface="+mj-lt"/>
              </a:defRPr>
            </a:lvl3pPr>
            <a:lvl4pPr>
              <a:defRPr sz="4000" cap="all" baseline="0">
                <a:latin typeface="+mj-lt"/>
              </a:defRPr>
            </a:lvl4pPr>
            <a:lvl5pPr>
              <a:defRPr sz="4000" cap="all" baseline="0">
                <a:latin typeface="+mj-lt"/>
              </a:defRPr>
            </a:lvl5pPr>
          </a:lstStyle>
          <a:p>
            <a:pPr lvl="0"/>
            <a:r>
              <a:rPr lang="en-GB" noProof="0"/>
              <a:t>Dummy Text</a:t>
            </a:r>
          </a:p>
        </p:txBody>
      </p: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EA62609C-E508-4552-9F1D-C2AF8739CB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76596" y="1249800"/>
            <a:ext cx="2445479" cy="818686"/>
          </a:xfrm>
        </p:spPr>
        <p:txBody>
          <a:bodyPr/>
          <a:lstStyle>
            <a:lvl1pPr>
              <a:lnSpc>
                <a:spcPct val="95000"/>
              </a:lnSpc>
              <a:spcBef>
                <a:spcPts val="2600"/>
              </a:spcBef>
              <a:defRPr sz="3400" b="1" cap="all" spc="80" baseline="0">
                <a:latin typeface="+mj-lt"/>
              </a:defRPr>
            </a:lvl1pPr>
            <a:lvl2pPr marL="0" indent="0">
              <a:lnSpc>
                <a:spcPct val="95000"/>
              </a:lnSpc>
              <a:buFontTx/>
              <a:buNone/>
              <a:defRPr sz="2200"/>
            </a:lvl2pPr>
          </a:lstStyle>
          <a:p>
            <a:pPr lvl="0"/>
            <a:r>
              <a:rPr lang="en-GB" noProof="0" dirty="0"/>
              <a:t>Dummy Text Level 1</a:t>
            </a:r>
          </a:p>
          <a:p>
            <a:pPr lvl="1"/>
            <a:r>
              <a:rPr lang="en-GB" noProof="0" dirty="0"/>
              <a:t>Dummy Text Level 2</a:t>
            </a:r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40F0033E-4932-4C52-B934-D973A96D82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496052" y="1958263"/>
            <a:ext cx="2726823" cy="1315745"/>
          </a:xfrm>
        </p:spPr>
        <p:txBody>
          <a:bodyPr/>
          <a:lstStyle>
            <a:lvl1pPr>
              <a:lnSpc>
                <a:spcPct val="95000"/>
              </a:lnSpc>
              <a:spcBef>
                <a:spcPts val="2600"/>
              </a:spcBef>
              <a:defRPr sz="3400" b="1" cap="all" spc="80" baseline="0">
                <a:latin typeface="+mj-lt"/>
              </a:defRPr>
            </a:lvl1pPr>
            <a:lvl2pPr marL="0" indent="0">
              <a:lnSpc>
                <a:spcPct val="95000"/>
              </a:lnSpc>
              <a:buFontTx/>
              <a:buNone/>
              <a:defRPr sz="2200"/>
            </a:lvl2pPr>
          </a:lstStyle>
          <a:p>
            <a:pPr lvl="0"/>
            <a:r>
              <a:rPr lang="en-GB" noProof="0" dirty="0"/>
              <a:t>Dummy Text Level 1</a:t>
            </a:r>
          </a:p>
          <a:p>
            <a:pPr lvl="1"/>
            <a:r>
              <a:rPr lang="en-GB" noProof="0" dirty="0"/>
              <a:t>Dummy Text Level 2</a:t>
            </a:r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0B5CBC6B-9EEB-4618-8C34-30D3AB445F3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119876" y="6595582"/>
            <a:ext cx="2474788" cy="818686"/>
          </a:xfrm>
        </p:spPr>
        <p:txBody>
          <a:bodyPr/>
          <a:lstStyle>
            <a:lvl1pPr>
              <a:lnSpc>
                <a:spcPct val="95000"/>
              </a:lnSpc>
              <a:spcBef>
                <a:spcPts val="2600"/>
              </a:spcBef>
              <a:defRPr sz="3400" b="1" cap="all" spc="80" baseline="0">
                <a:latin typeface="+mj-lt"/>
              </a:defRPr>
            </a:lvl1pPr>
            <a:lvl2pPr marL="0" indent="0">
              <a:lnSpc>
                <a:spcPct val="95000"/>
              </a:lnSpc>
              <a:buFontTx/>
              <a:buNone/>
              <a:defRPr sz="2200"/>
            </a:lvl2pPr>
          </a:lstStyle>
          <a:p>
            <a:pPr lvl="0"/>
            <a:r>
              <a:rPr lang="en-GB" noProof="0" dirty="0"/>
              <a:t>Dummy Text Level 1</a:t>
            </a:r>
          </a:p>
          <a:p>
            <a:pPr lvl="1"/>
            <a:r>
              <a:rPr lang="en-GB" noProof="0" dirty="0"/>
              <a:t>Dummy Text Level 2</a:t>
            </a:r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0635BEA0-92D0-4322-8707-766A61DB04A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45648" y="5993354"/>
            <a:ext cx="2381507" cy="1637371"/>
          </a:xfrm>
        </p:spPr>
        <p:txBody>
          <a:bodyPr/>
          <a:lstStyle>
            <a:lvl1pPr>
              <a:lnSpc>
                <a:spcPct val="95000"/>
              </a:lnSpc>
              <a:spcBef>
                <a:spcPts val="2600"/>
              </a:spcBef>
              <a:defRPr sz="3400" b="1" cap="all" spc="80" baseline="0">
                <a:latin typeface="+mj-lt"/>
              </a:defRPr>
            </a:lvl1pPr>
            <a:lvl2pPr marL="0" indent="0">
              <a:lnSpc>
                <a:spcPct val="95000"/>
              </a:lnSpc>
              <a:buFontTx/>
              <a:buNone/>
              <a:defRPr sz="2200"/>
            </a:lvl2pPr>
          </a:lstStyle>
          <a:p>
            <a:pPr lvl="0"/>
            <a:r>
              <a:rPr lang="en-GB" noProof="0" dirty="0"/>
              <a:t>Dummy Text Level 1</a:t>
            </a:r>
          </a:p>
          <a:p>
            <a:pPr lvl="1"/>
            <a:r>
              <a:rPr lang="en-GB" noProof="0" dirty="0"/>
              <a:t>Dummy Text Level 2</a:t>
            </a:r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611AC93A-EBBC-4BB0-BEB9-C32E24D62A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00458" y="8843669"/>
            <a:ext cx="3751006" cy="818686"/>
          </a:xfrm>
        </p:spPr>
        <p:txBody>
          <a:bodyPr/>
          <a:lstStyle>
            <a:lvl1pPr>
              <a:lnSpc>
                <a:spcPct val="95000"/>
              </a:lnSpc>
              <a:spcBef>
                <a:spcPts val="2600"/>
              </a:spcBef>
              <a:defRPr sz="3400" b="1" cap="all" spc="80" baseline="0">
                <a:latin typeface="+mj-lt"/>
              </a:defRPr>
            </a:lvl1pPr>
            <a:lvl2pPr marL="0" indent="0">
              <a:lnSpc>
                <a:spcPct val="95000"/>
              </a:lnSpc>
              <a:buFontTx/>
              <a:buNone/>
              <a:defRPr sz="2200"/>
            </a:lvl2pPr>
          </a:lstStyle>
          <a:p>
            <a:pPr lvl="0"/>
            <a:r>
              <a:rPr lang="en-GB" noProof="0" dirty="0"/>
              <a:t>Dummy Text Level 1</a:t>
            </a:r>
          </a:p>
          <a:p>
            <a:pPr lvl="1"/>
            <a:r>
              <a:rPr lang="en-GB" noProof="0" dirty="0"/>
              <a:t>Dummy Text Level 2</a:t>
            </a:r>
          </a:p>
        </p:txBody>
      </p:sp>
    </p:spTree>
    <p:extLst>
      <p:ext uri="{BB962C8B-B14F-4D97-AF65-F5344CB8AC3E}">
        <p14:creationId xmlns:p14="http://schemas.microsoft.com/office/powerpoint/2010/main" val="2256236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ppo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3">
            <a:extLst>
              <a:ext uri="{FF2B5EF4-FFF2-40B4-BE49-F238E27FC236}">
                <a16:creationId xmlns:a16="http://schemas.microsoft.com/office/drawing/2014/main" id="{1E242B2D-CFC5-4074-BE0B-6D4CB77DB2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2776" y="383208"/>
            <a:ext cx="16452850" cy="235834"/>
          </a:xfrm>
        </p:spPr>
        <p:txBody>
          <a:bodyPr lIns="18000"/>
          <a:lstStyle>
            <a:lvl1pPr>
              <a:defRPr sz="1600" b="1" cap="all" spc="80" baseline="0">
                <a:latin typeface="+mj-lt"/>
              </a:defRPr>
            </a:lvl1pPr>
            <a:lvl2pPr>
              <a:defRPr sz="4000" cap="all" baseline="0">
                <a:latin typeface="+mj-lt"/>
              </a:defRPr>
            </a:lvl2pPr>
            <a:lvl3pPr>
              <a:defRPr sz="4000" cap="all" baseline="0">
                <a:latin typeface="+mj-lt"/>
              </a:defRPr>
            </a:lvl3pPr>
            <a:lvl4pPr>
              <a:defRPr sz="4000" cap="all" baseline="0">
                <a:latin typeface="+mj-lt"/>
              </a:defRPr>
            </a:lvl4pPr>
            <a:lvl5pPr>
              <a:defRPr sz="4000" cap="all" baseline="0">
                <a:latin typeface="+mj-lt"/>
              </a:defRPr>
            </a:lvl5pPr>
          </a:lstStyle>
          <a:p>
            <a:pPr lvl="0"/>
            <a:r>
              <a:rPr lang="en-GB" noProof="0" dirty="0"/>
              <a:t>Dummy Text</a:t>
            </a:r>
          </a:p>
        </p:txBody>
      </p:sp>
      <p:sp>
        <p:nvSpPr>
          <p:cNvPr id="24" name="Titel 1">
            <a:extLst>
              <a:ext uri="{FF2B5EF4-FFF2-40B4-BE49-F238E27FC236}">
                <a16:creationId xmlns:a16="http://schemas.microsoft.com/office/drawing/2014/main" id="{D1A06277-835B-4B06-AE60-7164E03BBC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24894" y="2212783"/>
            <a:ext cx="14368019" cy="863313"/>
          </a:xfrm>
        </p:spPr>
        <p:txBody>
          <a:bodyPr/>
          <a:lstStyle>
            <a:lvl1pPr>
              <a:defRPr spc="80" baseline="0"/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25" name="Textplatzhalter 7">
            <a:extLst>
              <a:ext uri="{FF2B5EF4-FFF2-40B4-BE49-F238E27FC236}">
                <a16:creationId xmlns:a16="http://schemas.microsoft.com/office/drawing/2014/main" id="{034E4D0D-40D8-4BCD-ABD7-70ECFE7E5B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2775" y="4849489"/>
            <a:ext cx="2817620" cy="470898"/>
          </a:xfrm>
        </p:spPr>
        <p:txBody>
          <a:bodyPr/>
          <a:lstStyle>
            <a:lvl1pPr>
              <a:lnSpc>
                <a:spcPct val="90000"/>
              </a:lnSpc>
              <a:spcBef>
                <a:spcPts val="2400"/>
              </a:spcBef>
              <a:defRPr sz="3400" b="1" cap="all" spc="80" baseline="0">
                <a:latin typeface="+mj-lt"/>
              </a:defRPr>
            </a:lvl1pPr>
            <a:lvl2pPr>
              <a:defRPr sz="4000" cap="all" baseline="0">
                <a:latin typeface="+mj-lt"/>
              </a:defRPr>
            </a:lvl2pPr>
            <a:lvl3pPr>
              <a:defRPr sz="4000" cap="all" baseline="0">
                <a:latin typeface="+mj-lt"/>
              </a:defRPr>
            </a:lvl3pPr>
            <a:lvl4pPr>
              <a:defRPr sz="4000" cap="all" baseline="0">
                <a:latin typeface="+mj-lt"/>
              </a:defRPr>
            </a:lvl4pPr>
            <a:lvl5pPr>
              <a:defRPr sz="4000" cap="all" baseline="0">
                <a:latin typeface="+mj-lt"/>
              </a:defRPr>
            </a:lvl5pPr>
          </a:lstStyle>
          <a:p>
            <a:pPr lvl="0"/>
            <a:r>
              <a:rPr lang="en-GB" noProof="0" dirty="0"/>
              <a:t>Dummy Text</a:t>
            </a:r>
          </a:p>
        </p:txBody>
      </p:sp>
      <p:sp>
        <p:nvSpPr>
          <p:cNvPr id="26" name="Bildplatzhalter 3">
            <a:extLst>
              <a:ext uri="{FF2B5EF4-FFF2-40B4-BE49-F238E27FC236}">
                <a16:creationId xmlns:a16="http://schemas.microsoft.com/office/drawing/2014/main" id="{B1E4D3CC-CD4E-488A-BD59-5A92DCAD6C7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833716" y="4927721"/>
            <a:ext cx="3002400" cy="316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  <p:sp>
        <p:nvSpPr>
          <p:cNvPr id="27" name="Bildplatzhalter 3">
            <a:extLst>
              <a:ext uri="{FF2B5EF4-FFF2-40B4-BE49-F238E27FC236}">
                <a16:creationId xmlns:a16="http://schemas.microsoft.com/office/drawing/2014/main" id="{DF12B460-F65B-42FE-9B66-57AD24D3465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97518" y="4927721"/>
            <a:ext cx="3002400" cy="316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  <p:sp>
        <p:nvSpPr>
          <p:cNvPr id="28" name="Bildplatzhalter 3">
            <a:extLst>
              <a:ext uri="{FF2B5EF4-FFF2-40B4-BE49-F238E27FC236}">
                <a16:creationId xmlns:a16="http://schemas.microsoft.com/office/drawing/2014/main" id="{F3BEA68D-9C9B-456E-86B5-2BCF5E243F7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161320" y="4927721"/>
            <a:ext cx="3002400" cy="316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  <p:sp>
        <p:nvSpPr>
          <p:cNvPr id="29" name="Bildplatzhalter 3">
            <a:extLst>
              <a:ext uri="{FF2B5EF4-FFF2-40B4-BE49-F238E27FC236}">
                <a16:creationId xmlns:a16="http://schemas.microsoft.com/office/drawing/2014/main" id="{60A130BD-1974-4DCE-8DF8-AC56D6A84B8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3325122" y="4927721"/>
            <a:ext cx="3002400" cy="316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  <p:sp>
        <p:nvSpPr>
          <p:cNvPr id="30" name="Bildplatzhalter 3">
            <a:extLst>
              <a:ext uri="{FF2B5EF4-FFF2-40B4-BE49-F238E27FC236}">
                <a16:creationId xmlns:a16="http://schemas.microsoft.com/office/drawing/2014/main" id="{6B92D44F-09A8-430A-8751-A809D30B62F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6488925" y="4927721"/>
            <a:ext cx="3002400" cy="316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  <p:sp>
        <p:nvSpPr>
          <p:cNvPr id="31" name="Textplatzhalter 10">
            <a:extLst>
              <a:ext uri="{FF2B5EF4-FFF2-40B4-BE49-F238E27FC236}">
                <a16:creationId xmlns:a16="http://schemas.microsoft.com/office/drawing/2014/main" id="{FD32F78A-A06F-4F8B-A45B-A751387D5E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33716" y="3688316"/>
            <a:ext cx="3002400" cy="300916"/>
          </a:xfrm>
        </p:spPr>
        <p:txBody>
          <a:bodyPr/>
          <a:lstStyle>
            <a:lvl1pPr algn="ctr">
              <a:spcBef>
                <a:spcPts val="2600"/>
              </a:spcBef>
              <a:defRPr sz="2000" b="1" cap="all" spc="80" baseline="0">
                <a:latin typeface="+mj-lt"/>
              </a:defRPr>
            </a:lvl1pPr>
            <a:lvl2pPr marL="0" indent="0">
              <a:buFontTx/>
              <a:buNone/>
              <a:defRPr/>
            </a:lvl2pPr>
          </a:lstStyle>
          <a:p>
            <a:pPr lvl="0"/>
            <a:r>
              <a:rPr lang="en-GB" noProof="0"/>
              <a:t>Dummy Text</a:t>
            </a:r>
          </a:p>
        </p:txBody>
      </p:sp>
      <p:sp>
        <p:nvSpPr>
          <p:cNvPr id="32" name="Textplatzhalter 10">
            <a:extLst>
              <a:ext uri="{FF2B5EF4-FFF2-40B4-BE49-F238E27FC236}">
                <a16:creationId xmlns:a16="http://schemas.microsoft.com/office/drawing/2014/main" id="{8AA2334D-A6E7-4113-B38B-E4D173E292C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33716" y="8287949"/>
            <a:ext cx="3002400" cy="369332"/>
          </a:xfrm>
        </p:spPr>
        <p:txBody>
          <a:bodyPr/>
          <a:lstStyle>
            <a:lvl1pPr>
              <a:lnSpc>
                <a:spcPct val="100000"/>
              </a:lnSpc>
              <a:spcBef>
                <a:spcPts val="2600"/>
              </a:spcBef>
              <a:defRPr sz="1200" b="1"/>
            </a:lvl1pPr>
            <a:lvl2pPr marL="0" indent="0">
              <a:lnSpc>
                <a:spcPct val="100000"/>
              </a:lnSpc>
              <a:buFontTx/>
              <a:buNone/>
              <a:defRPr sz="1200"/>
            </a:lvl2pPr>
          </a:lstStyle>
          <a:p>
            <a:pPr lvl="0"/>
            <a:r>
              <a:rPr lang="en-GB" noProof="0"/>
              <a:t>Dummy Text Level 1 Bold</a:t>
            </a:r>
          </a:p>
          <a:p>
            <a:pPr lvl="1"/>
            <a:r>
              <a:rPr lang="en-GB" noProof="0"/>
              <a:t>Dummy Text Level 2 Regular</a:t>
            </a:r>
          </a:p>
        </p:txBody>
      </p:sp>
      <p:sp>
        <p:nvSpPr>
          <p:cNvPr id="33" name="Textplatzhalter 10">
            <a:extLst>
              <a:ext uri="{FF2B5EF4-FFF2-40B4-BE49-F238E27FC236}">
                <a16:creationId xmlns:a16="http://schemas.microsoft.com/office/drawing/2014/main" id="{1A512CB6-598F-4C30-976B-BFF3E41A0E6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97518" y="3688316"/>
            <a:ext cx="3002400" cy="300916"/>
          </a:xfrm>
        </p:spPr>
        <p:txBody>
          <a:bodyPr/>
          <a:lstStyle>
            <a:lvl1pPr algn="ctr">
              <a:spcBef>
                <a:spcPts val="2600"/>
              </a:spcBef>
              <a:defRPr sz="2000" b="1" cap="all" spc="80" baseline="0">
                <a:latin typeface="+mj-lt"/>
              </a:defRPr>
            </a:lvl1pPr>
            <a:lvl2pPr marL="0" indent="0">
              <a:buFontTx/>
              <a:buNone/>
              <a:defRPr/>
            </a:lvl2pPr>
          </a:lstStyle>
          <a:p>
            <a:pPr lvl="0"/>
            <a:r>
              <a:rPr lang="en-GB" noProof="0"/>
              <a:t>Dummy Text</a:t>
            </a:r>
          </a:p>
        </p:txBody>
      </p:sp>
      <p:sp>
        <p:nvSpPr>
          <p:cNvPr id="34" name="Textplatzhalter 10">
            <a:extLst>
              <a:ext uri="{FF2B5EF4-FFF2-40B4-BE49-F238E27FC236}">
                <a16:creationId xmlns:a16="http://schemas.microsoft.com/office/drawing/2014/main" id="{0F798AAE-7BD7-4423-8A2F-7D3527B9F93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161320" y="3688316"/>
            <a:ext cx="3002400" cy="300916"/>
          </a:xfrm>
        </p:spPr>
        <p:txBody>
          <a:bodyPr/>
          <a:lstStyle>
            <a:lvl1pPr algn="ctr">
              <a:spcBef>
                <a:spcPts val="2600"/>
              </a:spcBef>
              <a:defRPr sz="2000" b="1" cap="all" spc="80" baseline="0">
                <a:latin typeface="+mj-lt"/>
              </a:defRPr>
            </a:lvl1pPr>
            <a:lvl2pPr marL="0" indent="0">
              <a:buFontTx/>
              <a:buNone/>
              <a:defRPr/>
            </a:lvl2pPr>
          </a:lstStyle>
          <a:p>
            <a:pPr lvl="0"/>
            <a:r>
              <a:rPr lang="en-GB" noProof="0"/>
              <a:t>Dummy Text</a:t>
            </a:r>
          </a:p>
        </p:txBody>
      </p:sp>
      <p:sp>
        <p:nvSpPr>
          <p:cNvPr id="35" name="Textplatzhalter 10">
            <a:extLst>
              <a:ext uri="{FF2B5EF4-FFF2-40B4-BE49-F238E27FC236}">
                <a16:creationId xmlns:a16="http://schemas.microsoft.com/office/drawing/2014/main" id="{03EB0C1B-D57A-4668-B042-7D2597C1548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325122" y="3688316"/>
            <a:ext cx="3002400" cy="300916"/>
          </a:xfrm>
        </p:spPr>
        <p:txBody>
          <a:bodyPr/>
          <a:lstStyle>
            <a:lvl1pPr algn="ctr">
              <a:spcBef>
                <a:spcPts val="2600"/>
              </a:spcBef>
              <a:defRPr sz="2000" b="1" cap="all" spc="80" baseline="0">
                <a:latin typeface="+mj-lt"/>
              </a:defRPr>
            </a:lvl1pPr>
            <a:lvl2pPr marL="0" indent="0">
              <a:buFontTx/>
              <a:buNone/>
              <a:defRPr/>
            </a:lvl2pPr>
          </a:lstStyle>
          <a:p>
            <a:pPr lvl="0"/>
            <a:r>
              <a:rPr lang="en-GB" noProof="0"/>
              <a:t>Dummy Text</a:t>
            </a:r>
          </a:p>
        </p:txBody>
      </p:sp>
      <p:sp>
        <p:nvSpPr>
          <p:cNvPr id="36" name="Textplatzhalter 10">
            <a:extLst>
              <a:ext uri="{FF2B5EF4-FFF2-40B4-BE49-F238E27FC236}">
                <a16:creationId xmlns:a16="http://schemas.microsoft.com/office/drawing/2014/main" id="{B349C10B-ACCF-4D6E-8B83-907F93773D8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488925" y="3688316"/>
            <a:ext cx="3002400" cy="300916"/>
          </a:xfrm>
        </p:spPr>
        <p:txBody>
          <a:bodyPr/>
          <a:lstStyle>
            <a:lvl1pPr algn="ctr">
              <a:spcBef>
                <a:spcPts val="2600"/>
              </a:spcBef>
              <a:defRPr sz="2000" b="1" cap="all" spc="80" baseline="0">
                <a:latin typeface="+mj-lt"/>
              </a:defRPr>
            </a:lvl1pPr>
            <a:lvl2pPr marL="0" indent="0">
              <a:buFontTx/>
              <a:buNone/>
              <a:defRPr/>
            </a:lvl2pPr>
          </a:lstStyle>
          <a:p>
            <a:pPr lvl="0"/>
            <a:r>
              <a:rPr lang="en-GB" noProof="0" dirty="0"/>
              <a:t>Dummy Text</a:t>
            </a:r>
          </a:p>
        </p:txBody>
      </p:sp>
      <p:sp>
        <p:nvSpPr>
          <p:cNvPr id="37" name="Textplatzhalter 10">
            <a:extLst>
              <a:ext uri="{FF2B5EF4-FFF2-40B4-BE49-F238E27FC236}">
                <a16:creationId xmlns:a16="http://schemas.microsoft.com/office/drawing/2014/main" id="{BCBFE070-7893-4FC1-9D87-371BEAF8EC9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97518" y="8287949"/>
            <a:ext cx="3002400" cy="369332"/>
          </a:xfrm>
        </p:spPr>
        <p:txBody>
          <a:bodyPr/>
          <a:lstStyle>
            <a:lvl1pPr>
              <a:lnSpc>
                <a:spcPct val="100000"/>
              </a:lnSpc>
              <a:spcBef>
                <a:spcPts val="2600"/>
              </a:spcBef>
              <a:defRPr sz="1200" b="1"/>
            </a:lvl1pPr>
            <a:lvl2pPr marL="0" indent="0">
              <a:lnSpc>
                <a:spcPct val="100000"/>
              </a:lnSpc>
              <a:buFontTx/>
              <a:buNone/>
              <a:defRPr sz="1200"/>
            </a:lvl2pPr>
          </a:lstStyle>
          <a:p>
            <a:pPr lvl="0"/>
            <a:r>
              <a:rPr lang="en-GB" noProof="0"/>
              <a:t>Dummy Text Level 1 Bold</a:t>
            </a:r>
          </a:p>
          <a:p>
            <a:pPr lvl="1"/>
            <a:r>
              <a:rPr lang="en-GB" noProof="0"/>
              <a:t>Dummy Text Level 2 Regular</a:t>
            </a:r>
          </a:p>
        </p:txBody>
      </p:sp>
      <p:sp>
        <p:nvSpPr>
          <p:cNvPr id="38" name="Textplatzhalter 10">
            <a:extLst>
              <a:ext uri="{FF2B5EF4-FFF2-40B4-BE49-F238E27FC236}">
                <a16:creationId xmlns:a16="http://schemas.microsoft.com/office/drawing/2014/main" id="{0B7A3B8A-0B61-4A09-925D-EF8BBEF049D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161320" y="8287949"/>
            <a:ext cx="3002400" cy="369332"/>
          </a:xfrm>
        </p:spPr>
        <p:txBody>
          <a:bodyPr/>
          <a:lstStyle>
            <a:lvl1pPr>
              <a:lnSpc>
                <a:spcPct val="100000"/>
              </a:lnSpc>
              <a:spcBef>
                <a:spcPts val="2600"/>
              </a:spcBef>
              <a:defRPr sz="1200" b="1"/>
            </a:lvl1pPr>
            <a:lvl2pPr marL="0" indent="0">
              <a:lnSpc>
                <a:spcPct val="100000"/>
              </a:lnSpc>
              <a:buFontTx/>
              <a:buNone/>
              <a:defRPr sz="1200"/>
            </a:lvl2pPr>
          </a:lstStyle>
          <a:p>
            <a:pPr lvl="0"/>
            <a:r>
              <a:rPr lang="en-GB" noProof="0"/>
              <a:t>Dummy Text Level 1 Bold</a:t>
            </a:r>
          </a:p>
          <a:p>
            <a:pPr lvl="1"/>
            <a:r>
              <a:rPr lang="en-GB" noProof="0"/>
              <a:t>Dummy Text Level 2 Regular</a:t>
            </a:r>
          </a:p>
        </p:txBody>
      </p:sp>
      <p:sp>
        <p:nvSpPr>
          <p:cNvPr id="39" name="Textplatzhalter 10">
            <a:extLst>
              <a:ext uri="{FF2B5EF4-FFF2-40B4-BE49-F238E27FC236}">
                <a16:creationId xmlns:a16="http://schemas.microsoft.com/office/drawing/2014/main" id="{AF63188C-2901-4DF0-8F7A-6E78484B026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325122" y="8287949"/>
            <a:ext cx="3002400" cy="369332"/>
          </a:xfrm>
        </p:spPr>
        <p:txBody>
          <a:bodyPr/>
          <a:lstStyle>
            <a:lvl1pPr>
              <a:lnSpc>
                <a:spcPct val="100000"/>
              </a:lnSpc>
              <a:spcBef>
                <a:spcPts val="2600"/>
              </a:spcBef>
              <a:defRPr sz="1200" b="1"/>
            </a:lvl1pPr>
            <a:lvl2pPr marL="0" indent="0">
              <a:lnSpc>
                <a:spcPct val="100000"/>
              </a:lnSpc>
              <a:buFontTx/>
              <a:buNone/>
              <a:defRPr sz="1200"/>
            </a:lvl2pPr>
          </a:lstStyle>
          <a:p>
            <a:pPr lvl="0"/>
            <a:r>
              <a:rPr lang="en-GB" noProof="0"/>
              <a:t>Dummy Text Level 1 Bold</a:t>
            </a:r>
          </a:p>
          <a:p>
            <a:pPr lvl="1"/>
            <a:r>
              <a:rPr lang="en-GB" noProof="0"/>
              <a:t>Dummy Text Level 2 Regular</a:t>
            </a:r>
          </a:p>
        </p:txBody>
      </p:sp>
      <p:sp>
        <p:nvSpPr>
          <p:cNvPr id="40" name="Textplatzhalter 10">
            <a:extLst>
              <a:ext uri="{FF2B5EF4-FFF2-40B4-BE49-F238E27FC236}">
                <a16:creationId xmlns:a16="http://schemas.microsoft.com/office/drawing/2014/main" id="{6117AE09-FFF7-47EC-8349-E96A6FBDAB3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488925" y="8287949"/>
            <a:ext cx="3002400" cy="369332"/>
          </a:xfrm>
        </p:spPr>
        <p:txBody>
          <a:bodyPr/>
          <a:lstStyle>
            <a:lvl1pPr>
              <a:lnSpc>
                <a:spcPct val="100000"/>
              </a:lnSpc>
              <a:spcBef>
                <a:spcPts val="2600"/>
              </a:spcBef>
              <a:defRPr sz="1200" b="1"/>
            </a:lvl1pPr>
            <a:lvl2pPr marL="0" indent="0">
              <a:lnSpc>
                <a:spcPct val="100000"/>
              </a:lnSpc>
              <a:buFontTx/>
              <a:buNone/>
              <a:defRPr sz="1200"/>
            </a:lvl2pPr>
          </a:lstStyle>
          <a:p>
            <a:pPr lvl="0"/>
            <a:r>
              <a:rPr lang="en-GB" noProof="0"/>
              <a:t>Dummy Text Level 1 Bold</a:t>
            </a:r>
          </a:p>
          <a:p>
            <a:pPr lvl="1"/>
            <a:r>
              <a:rPr lang="en-GB" noProof="0"/>
              <a:t>Dummy Text Level 2 Regular</a:t>
            </a:r>
          </a:p>
        </p:txBody>
      </p:sp>
    </p:spTree>
    <p:extLst>
      <p:ext uri="{BB962C8B-B14F-4D97-AF65-F5344CB8AC3E}">
        <p14:creationId xmlns:p14="http://schemas.microsoft.com/office/powerpoint/2010/main" val="1343248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Intro - Red + Picture - Logo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366E3ACD-A64E-4AF0-B591-EE54BA60F01E}"/>
              </a:ext>
            </a:extLst>
          </p:cNvPr>
          <p:cNvSpPr/>
          <p:nvPr userDrawn="1"/>
        </p:nvSpPr>
        <p:spPr>
          <a:xfrm>
            <a:off x="0" y="0"/>
            <a:ext cx="6422066" cy="11315700"/>
          </a:xfrm>
          <a:prstGeom prst="rect">
            <a:avLst/>
          </a:prstGeom>
          <a:solidFill>
            <a:schemeClr val="accent1"/>
          </a:solidFill>
          <a:ln w="2095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050" dirty="0"/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FBAF93D4-067C-4CBA-BA16-F2A5F7F237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2775" y="2365375"/>
            <a:ext cx="4928400" cy="470898"/>
          </a:xfrm>
        </p:spPr>
        <p:txBody>
          <a:bodyPr/>
          <a:lstStyle>
            <a:lvl1pPr>
              <a:lnSpc>
                <a:spcPct val="90000"/>
              </a:lnSpc>
              <a:defRPr sz="3400" b="1" cap="all" spc="80" baseline="0">
                <a:latin typeface="+mj-lt"/>
              </a:defRPr>
            </a:lvl1pPr>
            <a:lvl2pPr>
              <a:defRPr sz="4000" cap="all" baseline="0">
                <a:latin typeface="+mj-lt"/>
              </a:defRPr>
            </a:lvl2pPr>
            <a:lvl3pPr>
              <a:defRPr sz="4000" cap="all" baseline="0">
                <a:latin typeface="+mj-lt"/>
              </a:defRPr>
            </a:lvl3pPr>
            <a:lvl4pPr>
              <a:defRPr sz="4000" cap="all" baseline="0">
                <a:latin typeface="+mj-lt"/>
              </a:defRPr>
            </a:lvl4pPr>
            <a:lvl5pPr>
              <a:defRPr sz="4000" cap="all" baseline="0">
                <a:latin typeface="+mj-lt"/>
              </a:defRPr>
            </a:lvl5pPr>
          </a:lstStyle>
          <a:p>
            <a:pPr lvl="0"/>
            <a:r>
              <a:rPr lang="en-GB" noProof="0" dirty="0"/>
              <a:t>Dummy Text</a:t>
            </a:r>
          </a:p>
        </p:txBody>
      </p:sp>
      <p:sp>
        <p:nvSpPr>
          <p:cNvPr id="6" name="Bildplatzhalter 3">
            <a:extLst>
              <a:ext uri="{FF2B5EF4-FFF2-40B4-BE49-F238E27FC236}">
                <a16:creationId xmlns:a16="http://schemas.microsoft.com/office/drawing/2014/main" id="{5A7B5B2B-4D97-4B5F-B2B8-F5B6967BC9B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22066" y="0"/>
            <a:ext cx="13682034" cy="113157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AC5D19E-100D-49BC-A9AE-C9A4EEDAF5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775" y="1004888"/>
            <a:ext cx="4928400" cy="85318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3" name="Textplatzhalter 3">
            <a:extLst>
              <a:ext uri="{FF2B5EF4-FFF2-40B4-BE49-F238E27FC236}">
                <a16:creationId xmlns:a16="http://schemas.microsoft.com/office/drawing/2014/main" id="{19FB4208-B593-4F83-AE7D-F33CB3358C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2777" y="383208"/>
            <a:ext cx="4928400" cy="235834"/>
          </a:xfrm>
        </p:spPr>
        <p:txBody>
          <a:bodyPr lIns="18000"/>
          <a:lstStyle>
            <a:lvl1pPr>
              <a:defRPr sz="1600" b="1" cap="all" spc="80" baseline="0">
                <a:latin typeface="+mj-lt"/>
              </a:defRPr>
            </a:lvl1pPr>
            <a:lvl2pPr>
              <a:defRPr sz="4000" cap="all" baseline="0">
                <a:latin typeface="+mj-lt"/>
              </a:defRPr>
            </a:lvl2pPr>
            <a:lvl3pPr>
              <a:defRPr sz="4000" cap="all" baseline="0">
                <a:latin typeface="+mj-lt"/>
              </a:defRPr>
            </a:lvl3pPr>
            <a:lvl4pPr>
              <a:defRPr sz="4000" cap="all" baseline="0">
                <a:latin typeface="+mj-lt"/>
              </a:defRPr>
            </a:lvl4pPr>
            <a:lvl5pPr>
              <a:defRPr sz="4000" cap="all" baseline="0">
                <a:latin typeface="+mj-lt"/>
              </a:defRPr>
            </a:lvl5pPr>
          </a:lstStyle>
          <a:p>
            <a:pPr lvl="0"/>
            <a:r>
              <a:rPr lang="en-GB" noProof="0" dirty="0"/>
              <a:t>Dummy Text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B58B76D5-5D8E-407E-BD9D-790194529131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7484113" y="414269"/>
            <a:ext cx="2008800" cy="1045579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 </a:t>
            </a:r>
            <a:endParaRPr lang="de-DE" dirty="0"/>
          </a:p>
        </p:txBody>
      </p:sp>
      <p:sp>
        <p:nvSpPr>
          <p:cNvPr id="9" name="object 49">
            <a:extLst>
              <a:ext uri="{FF2B5EF4-FFF2-40B4-BE49-F238E27FC236}">
                <a16:creationId xmlns:a16="http://schemas.microsoft.com/office/drawing/2014/main" id="{20866B47-C030-46A9-A27A-BA34F4342A1D}"/>
              </a:ext>
            </a:extLst>
          </p:cNvPr>
          <p:cNvSpPr>
            <a:spLocks noChangeAspect="1"/>
          </p:cNvSpPr>
          <p:nvPr userDrawn="1"/>
        </p:nvSpPr>
        <p:spPr>
          <a:xfrm>
            <a:off x="608805" y="10639928"/>
            <a:ext cx="3416400" cy="425744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3184" t="-9253" r="-16998"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62828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+ Intro - Red + Picture - 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366E3ACD-A64E-4AF0-B591-EE54BA60F01E}"/>
              </a:ext>
            </a:extLst>
          </p:cNvPr>
          <p:cNvSpPr/>
          <p:nvPr userDrawn="1"/>
        </p:nvSpPr>
        <p:spPr>
          <a:xfrm>
            <a:off x="0" y="0"/>
            <a:ext cx="6422066" cy="11315700"/>
          </a:xfrm>
          <a:prstGeom prst="rect">
            <a:avLst/>
          </a:prstGeom>
          <a:solidFill>
            <a:schemeClr val="accent1"/>
          </a:solidFill>
          <a:ln w="2095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050" dirty="0"/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FBAF93D4-067C-4CBA-BA16-F2A5F7F237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2775" y="2365375"/>
            <a:ext cx="4928400" cy="470898"/>
          </a:xfrm>
        </p:spPr>
        <p:txBody>
          <a:bodyPr/>
          <a:lstStyle>
            <a:lvl1pPr>
              <a:lnSpc>
                <a:spcPct val="90000"/>
              </a:lnSpc>
              <a:defRPr sz="3400" b="1" cap="all" spc="80" baseline="0">
                <a:latin typeface="+mj-lt"/>
              </a:defRPr>
            </a:lvl1pPr>
            <a:lvl2pPr>
              <a:defRPr sz="4000" cap="all" baseline="0">
                <a:latin typeface="+mj-lt"/>
              </a:defRPr>
            </a:lvl2pPr>
            <a:lvl3pPr>
              <a:defRPr sz="4000" cap="all" baseline="0">
                <a:latin typeface="+mj-lt"/>
              </a:defRPr>
            </a:lvl3pPr>
            <a:lvl4pPr>
              <a:defRPr sz="4000" cap="all" baseline="0">
                <a:latin typeface="+mj-lt"/>
              </a:defRPr>
            </a:lvl4pPr>
            <a:lvl5pPr>
              <a:defRPr sz="4000" cap="all" baseline="0">
                <a:latin typeface="+mj-lt"/>
              </a:defRPr>
            </a:lvl5pPr>
          </a:lstStyle>
          <a:p>
            <a:pPr lvl="0"/>
            <a:r>
              <a:rPr lang="en-GB" noProof="0" dirty="0"/>
              <a:t>Dummy Text</a:t>
            </a:r>
          </a:p>
        </p:txBody>
      </p:sp>
      <p:sp>
        <p:nvSpPr>
          <p:cNvPr id="6" name="Bildplatzhalter 3">
            <a:extLst>
              <a:ext uri="{FF2B5EF4-FFF2-40B4-BE49-F238E27FC236}">
                <a16:creationId xmlns:a16="http://schemas.microsoft.com/office/drawing/2014/main" id="{5A7B5B2B-4D97-4B5F-B2B8-F5B6967BC9B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22066" y="0"/>
            <a:ext cx="13682034" cy="113157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AC5D19E-100D-49BC-A9AE-C9A4EEDAF5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775" y="1004888"/>
            <a:ext cx="4928400" cy="85318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3" name="Textplatzhalter 3">
            <a:extLst>
              <a:ext uri="{FF2B5EF4-FFF2-40B4-BE49-F238E27FC236}">
                <a16:creationId xmlns:a16="http://schemas.microsoft.com/office/drawing/2014/main" id="{19FB4208-B593-4F83-AE7D-F33CB3358C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2777" y="383208"/>
            <a:ext cx="4928400" cy="235834"/>
          </a:xfrm>
        </p:spPr>
        <p:txBody>
          <a:bodyPr lIns="18000"/>
          <a:lstStyle>
            <a:lvl1pPr>
              <a:defRPr sz="1600" b="1" cap="all" spc="80" baseline="0">
                <a:latin typeface="+mj-lt"/>
              </a:defRPr>
            </a:lvl1pPr>
            <a:lvl2pPr>
              <a:defRPr sz="4000" cap="all" baseline="0">
                <a:latin typeface="+mj-lt"/>
              </a:defRPr>
            </a:lvl2pPr>
            <a:lvl3pPr>
              <a:defRPr sz="4000" cap="all" baseline="0">
                <a:latin typeface="+mj-lt"/>
              </a:defRPr>
            </a:lvl3pPr>
            <a:lvl4pPr>
              <a:defRPr sz="4000" cap="all" baseline="0">
                <a:latin typeface="+mj-lt"/>
              </a:defRPr>
            </a:lvl4pPr>
            <a:lvl5pPr>
              <a:defRPr sz="4000" cap="all" baseline="0">
                <a:latin typeface="+mj-lt"/>
              </a:defRPr>
            </a:lvl5pPr>
          </a:lstStyle>
          <a:p>
            <a:pPr lvl="0"/>
            <a:r>
              <a:rPr lang="en-GB" noProof="0" dirty="0"/>
              <a:t>Dummy Text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B87EABA6-AA9D-4C8E-B9FE-D9A8896CD6EE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7484113" y="414269"/>
            <a:ext cx="2008800" cy="104557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 </a:t>
            </a:r>
            <a:endParaRPr lang="de-DE" dirty="0"/>
          </a:p>
        </p:txBody>
      </p:sp>
      <p:sp>
        <p:nvSpPr>
          <p:cNvPr id="10" name="object 49">
            <a:extLst>
              <a:ext uri="{FF2B5EF4-FFF2-40B4-BE49-F238E27FC236}">
                <a16:creationId xmlns:a16="http://schemas.microsoft.com/office/drawing/2014/main" id="{8DEA32C0-6112-417B-B44C-EBFCB57E3864}"/>
              </a:ext>
            </a:extLst>
          </p:cNvPr>
          <p:cNvSpPr>
            <a:spLocks noChangeAspect="1"/>
          </p:cNvSpPr>
          <p:nvPr userDrawn="1"/>
        </p:nvSpPr>
        <p:spPr>
          <a:xfrm>
            <a:off x="608805" y="10639928"/>
            <a:ext cx="3416400" cy="425744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3184" t="-9253" r="-16998"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47537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Intr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9B421F-CEB2-4626-9C9A-23A43833B1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3" name="Textplatzhalter 3">
            <a:extLst>
              <a:ext uri="{FF2B5EF4-FFF2-40B4-BE49-F238E27FC236}">
                <a16:creationId xmlns:a16="http://schemas.microsoft.com/office/drawing/2014/main" id="{741D60CF-2755-44F9-BCD8-924D2E372D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188" y="383208"/>
            <a:ext cx="16454438" cy="235834"/>
          </a:xfrm>
        </p:spPr>
        <p:txBody>
          <a:bodyPr lIns="18000"/>
          <a:lstStyle>
            <a:lvl1pPr>
              <a:defRPr sz="1600" b="1" cap="all" spc="80" baseline="0">
                <a:latin typeface="+mj-lt"/>
              </a:defRPr>
            </a:lvl1pPr>
            <a:lvl2pPr>
              <a:defRPr sz="4000" cap="all" baseline="0">
                <a:latin typeface="+mj-lt"/>
              </a:defRPr>
            </a:lvl2pPr>
            <a:lvl3pPr>
              <a:defRPr sz="4000" cap="all" baseline="0">
                <a:latin typeface="+mj-lt"/>
              </a:defRPr>
            </a:lvl3pPr>
            <a:lvl4pPr>
              <a:defRPr sz="4000" cap="all" baseline="0">
                <a:latin typeface="+mj-lt"/>
              </a:defRPr>
            </a:lvl4pPr>
            <a:lvl5pPr>
              <a:defRPr sz="4000" cap="all" baseline="0">
                <a:latin typeface="+mj-lt"/>
              </a:defRPr>
            </a:lvl5pPr>
          </a:lstStyle>
          <a:p>
            <a:pPr lvl="0"/>
            <a:r>
              <a:rPr lang="en-GB" noProof="0" dirty="0"/>
              <a:t>Dummy Text</a:t>
            </a:r>
          </a:p>
        </p:txBody>
      </p:sp>
      <p:sp>
        <p:nvSpPr>
          <p:cNvPr id="4" name="Textplatzhalter 7">
            <a:extLst>
              <a:ext uri="{FF2B5EF4-FFF2-40B4-BE49-F238E27FC236}">
                <a16:creationId xmlns:a16="http://schemas.microsoft.com/office/drawing/2014/main" id="{7015521D-0179-4039-B66B-DA536216F2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2775" y="2365375"/>
            <a:ext cx="5040000" cy="470898"/>
          </a:xfrm>
        </p:spPr>
        <p:txBody>
          <a:bodyPr/>
          <a:lstStyle>
            <a:lvl1pPr>
              <a:lnSpc>
                <a:spcPct val="90000"/>
              </a:lnSpc>
              <a:defRPr sz="3400" b="1" cap="all" spc="80" baseline="0">
                <a:latin typeface="+mj-lt"/>
              </a:defRPr>
            </a:lvl1pPr>
            <a:lvl2pPr>
              <a:defRPr sz="4000" cap="all" baseline="0">
                <a:latin typeface="+mj-lt"/>
              </a:defRPr>
            </a:lvl2pPr>
            <a:lvl3pPr>
              <a:defRPr sz="4000" cap="all" baseline="0">
                <a:latin typeface="+mj-lt"/>
              </a:defRPr>
            </a:lvl3pPr>
            <a:lvl4pPr>
              <a:defRPr sz="4000" cap="all" baseline="0">
                <a:latin typeface="+mj-lt"/>
              </a:defRPr>
            </a:lvl4pPr>
            <a:lvl5pPr>
              <a:defRPr sz="4000" cap="all" baseline="0">
                <a:latin typeface="+mj-lt"/>
              </a:defRPr>
            </a:lvl5pPr>
          </a:lstStyle>
          <a:p>
            <a:pPr lvl="0"/>
            <a:r>
              <a:rPr lang="en-GB" noProof="0" dirty="0"/>
              <a:t>Dummy Text</a:t>
            </a:r>
          </a:p>
        </p:txBody>
      </p:sp>
      <p:sp>
        <p:nvSpPr>
          <p:cNvPr id="5" name="Textplatzhalter 10">
            <a:extLst>
              <a:ext uri="{FF2B5EF4-FFF2-40B4-BE49-F238E27FC236}">
                <a16:creationId xmlns:a16="http://schemas.microsoft.com/office/drawing/2014/main" id="{15A4E233-A417-4FF1-AA04-BDB58214DD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6767" y="2365375"/>
            <a:ext cx="10346206" cy="810928"/>
          </a:xfrm>
        </p:spPr>
        <p:txBody>
          <a:bodyPr/>
          <a:lstStyle>
            <a:lvl1pPr>
              <a:spcBef>
                <a:spcPts val="2600"/>
              </a:spcBef>
              <a:defRPr b="1"/>
            </a:lvl1pPr>
            <a:lvl2pPr marL="0" indent="0">
              <a:buFontTx/>
              <a:buNone/>
              <a:defRPr/>
            </a:lvl2pPr>
          </a:lstStyle>
          <a:p>
            <a:pPr lvl="0"/>
            <a:r>
              <a:rPr lang="en-GB" noProof="0" dirty="0"/>
              <a:t>Dummy Text Level 1 Bold</a:t>
            </a:r>
          </a:p>
          <a:p>
            <a:pPr lvl="1"/>
            <a:r>
              <a:rPr lang="en-GB" noProof="0" dirty="0"/>
              <a:t>Dummy Text Level 2 Regular</a:t>
            </a:r>
          </a:p>
        </p:txBody>
      </p:sp>
    </p:spTree>
    <p:extLst>
      <p:ext uri="{BB962C8B-B14F-4D97-AF65-F5344CB8AC3E}">
        <p14:creationId xmlns:p14="http://schemas.microsoft.com/office/powerpoint/2010/main" val="1815645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with Picture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76B6D308-9922-413D-AB29-9C729168FBCA}"/>
              </a:ext>
            </a:extLst>
          </p:cNvPr>
          <p:cNvSpPr/>
          <p:nvPr userDrawn="1"/>
        </p:nvSpPr>
        <p:spPr>
          <a:xfrm>
            <a:off x="0" y="-20096"/>
            <a:ext cx="20104100" cy="5040000"/>
          </a:xfrm>
          <a:prstGeom prst="rect">
            <a:avLst/>
          </a:prstGeom>
          <a:solidFill>
            <a:schemeClr val="accent1"/>
          </a:solidFill>
          <a:ln w="2095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050" noProof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12775" y="707240"/>
            <a:ext cx="15238800" cy="222368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ct val="82000"/>
              </a:lnSpc>
              <a:defRPr sz="8500" cap="all" spc="80" baseline="0">
                <a:latin typeface="+mj-lt"/>
              </a:defRPr>
            </a:lvl1pPr>
          </a:lstStyle>
          <a:p>
            <a:r>
              <a:rPr lang="en-GB" noProof="0" dirty="0"/>
              <a:t>Here comes the title</a:t>
            </a:r>
            <a:br>
              <a:rPr lang="en-GB" noProof="0" dirty="0"/>
            </a:br>
            <a:r>
              <a:rPr lang="en-GB" noProof="0" dirty="0"/>
              <a:t>of the presentation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CFDAC780-B4BE-4E6C-BB7E-E1638E2CF1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775" y="6378621"/>
            <a:ext cx="3996000" cy="624082"/>
          </a:xfrm>
        </p:spPr>
        <p:txBody>
          <a:bodyPr/>
          <a:lstStyle>
            <a:lvl1pPr>
              <a:defRPr sz="2000" b="1" cap="all" spc="80" baseline="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GB" noProof="0" dirty="0"/>
              <a:t>Meeting / 00.00.2022</a:t>
            </a:r>
            <a:br>
              <a:rPr lang="en-GB" noProof="0" dirty="0"/>
            </a:br>
            <a:r>
              <a:rPr lang="en-GB" noProof="0" dirty="0"/>
              <a:t>Name of Presenter</a:t>
            </a:r>
          </a:p>
        </p:txBody>
      </p:sp>
      <p:sp>
        <p:nvSpPr>
          <p:cNvPr id="12" name="Bildplatzhalter 3">
            <a:extLst>
              <a:ext uri="{FF2B5EF4-FFF2-40B4-BE49-F238E27FC236}">
                <a16:creationId xmlns:a16="http://schemas.microsoft.com/office/drawing/2014/main" id="{966715DC-6130-42C3-A96F-6ED815150D2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059322" y="3132747"/>
            <a:ext cx="6930000" cy="7189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Drag picture onto placeholder or click on symbol</a:t>
            </a:r>
          </a:p>
        </p:txBody>
      </p:sp>
      <p:sp>
        <p:nvSpPr>
          <p:cNvPr id="21" name="Bildplatzhalter 3">
            <a:extLst>
              <a:ext uri="{FF2B5EF4-FFF2-40B4-BE49-F238E27FC236}">
                <a16:creationId xmlns:a16="http://schemas.microsoft.com/office/drawing/2014/main" id="{C71FD371-8F4D-4FBA-9525-98A24824851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098136" y="3132747"/>
            <a:ext cx="2523600" cy="2419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Drag picture onto placeholder or click on symbol</a:t>
            </a:r>
          </a:p>
        </p:txBody>
      </p:sp>
      <p:sp>
        <p:nvSpPr>
          <p:cNvPr id="22" name="Bildplatzhalter 3">
            <a:extLst>
              <a:ext uri="{FF2B5EF4-FFF2-40B4-BE49-F238E27FC236}">
                <a16:creationId xmlns:a16="http://schemas.microsoft.com/office/drawing/2014/main" id="{E2496A5D-F3A7-4A2D-8E80-244D110AA43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4730143" y="3132747"/>
            <a:ext cx="1728000" cy="2001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  <p:sp>
        <p:nvSpPr>
          <p:cNvPr id="23" name="Bildplatzhalter 3">
            <a:extLst>
              <a:ext uri="{FF2B5EF4-FFF2-40B4-BE49-F238E27FC236}">
                <a16:creationId xmlns:a16="http://schemas.microsoft.com/office/drawing/2014/main" id="{569C210D-EF1F-452B-93FA-0715D0A377B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6566550" y="3132747"/>
            <a:ext cx="2919600" cy="2203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Drag picture onto placeholder or click on symbol</a:t>
            </a:r>
          </a:p>
        </p:txBody>
      </p:sp>
      <p:sp>
        <p:nvSpPr>
          <p:cNvPr id="27" name="Bildplatzhalter 3">
            <a:extLst>
              <a:ext uri="{FF2B5EF4-FFF2-40B4-BE49-F238E27FC236}">
                <a16:creationId xmlns:a16="http://schemas.microsoft.com/office/drawing/2014/main" id="{14CDC2D7-E1F4-4CE0-AD9F-6320B67DF7E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2098136" y="5654954"/>
            <a:ext cx="2523600" cy="181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  <p:sp>
        <p:nvSpPr>
          <p:cNvPr id="29" name="Bildplatzhalter 3">
            <a:extLst>
              <a:ext uri="{FF2B5EF4-FFF2-40B4-BE49-F238E27FC236}">
                <a16:creationId xmlns:a16="http://schemas.microsoft.com/office/drawing/2014/main" id="{B1D03E5E-DB4C-4093-BDC6-60A5F07E72F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4730143" y="5237354"/>
            <a:ext cx="1728000" cy="2235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Drag picture onto placeholder or click on symbol</a:t>
            </a:r>
          </a:p>
        </p:txBody>
      </p:sp>
      <p:sp>
        <p:nvSpPr>
          <p:cNvPr id="30" name="Bildplatzhalter 3">
            <a:extLst>
              <a:ext uri="{FF2B5EF4-FFF2-40B4-BE49-F238E27FC236}">
                <a16:creationId xmlns:a16="http://schemas.microsoft.com/office/drawing/2014/main" id="{767E46B4-2E47-4581-9582-753839DB1B9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6566550" y="5438954"/>
            <a:ext cx="2919600" cy="203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Drag picture onto placeholder or click on symbol</a:t>
            </a:r>
          </a:p>
        </p:txBody>
      </p:sp>
      <p:sp>
        <p:nvSpPr>
          <p:cNvPr id="31" name="Bildplatzhalter 3">
            <a:extLst>
              <a:ext uri="{FF2B5EF4-FFF2-40B4-BE49-F238E27FC236}">
                <a16:creationId xmlns:a16="http://schemas.microsoft.com/office/drawing/2014/main" id="{D434EC1B-FA0D-4C91-9FEF-413F32F18E2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2098136" y="7585947"/>
            <a:ext cx="3337200" cy="273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Drag picture onto placeholder or click on symbol</a:t>
            </a:r>
          </a:p>
        </p:txBody>
      </p:sp>
      <p:sp>
        <p:nvSpPr>
          <p:cNvPr id="32" name="Bildplatzhalter 3">
            <a:extLst>
              <a:ext uri="{FF2B5EF4-FFF2-40B4-BE49-F238E27FC236}">
                <a16:creationId xmlns:a16="http://schemas.microsoft.com/office/drawing/2014/main" id="{CDDE26EE-1378-4B8E-AA03-721A718262F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5544150" y="7585947"/>
            <a:ext cx="3942000" cy="273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Drag picture onto placeholder or click on symbol</a:t>
            </a:r>
          </a:p>
        </p:txBody>
      </p:sp>
      <p:pic>
        <p:nvPicPr>
          <p:cNvPr id="17" name="Bild 38">
            <a:extLst>
              <a:ext uri="{FF2B5EF4-FFF2-40B4-BE49-F238E27FC236}">
                <a16:creationId xmlns:a16="http://schemas.microsoft.com/office/drawing/2014/main" id="{51D54CCD-6AFF-4FC3-B60E-0EA6834F33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76113" y="414269"/>
            <a:ext cx="3016800" cy="1571971"/>
          </a:xfrm>
          <a:prstGeom prst="rect">
            <a:avLst/>
          </a:prstGeom>
        </p:spPr>
      </p:pic>
      <p:sp>
        <p:nvSpPr>
          <p:cNvPr id="19" name="object 49">
            <a:extLst>
              <a:ext uri="{FF2B5EF4-FFF2-40B4-BE49-F238E27FC236}">
                <a16:creationId xmlns:a16="http://schemas.microsoft.com/office/drawing/2014/main" id="{E7C5A75D-D8D1-4906-8857-DB70BFE4E2A4}"/>
              </a:ext>
            </a:extLst>
          </p:cNvPr>
          <p:cNvSpPr>
            <a:spLocks noChangeAspect="1"/>
          </p:cNvSpPr>
          <p:nvPr userDrawn="1"/>
        </p:nvSpPr>
        <p:spPr>
          <a:xfrm>
            <a:off x="608400" y="10574740"/>
            <a:ext cx="4424400" cy="551359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3184" t="-9253" r="-16998"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71271914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9B421F-CEB2-4626-9C9A-23A43833B1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3" name="Textplatzhalter 3">
            <a:extLst>
              <a:ext uri="{FF2B5EF4-FFF2-40B4-BE49-F238E27FC236}">
                <a16:creationId xmlns:a16="http://schemas.microsoft.com/office/drawing/2014/main" id="{741D60CF-2755-44F9-BCD8-924D2E372D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188" y="383208"/>
            <a:ext cx="16454438" cy="235834"/>
          </a:xfrm>
        </p:spPr>
        <p:txBody>
          <a:bodyPr lIns="18000"/>
          <a:lstStyle>
            <a:lvl1pPr>
              <a:defRPr sz="1600" b="1" cap="all" spc="80" baseline="0">
                <a:latin typeface="+mj-lt"/>
              </a:defRPr>
            </a:lvl1pPr>
            <a:lvl2pPr>
              <a:defRPr sz="4000" cap="all" baseline="0">
                <a:latin typeface="+mj-lt"/>
              </a:defRPr>
            </a:lvl2pPr>
            <a:lvl3pPr>
              <a:defRPr sz="4000" cap="all" baseline="0">
                <a:latin typeface="+mj-lt"/>
              </a:defRPr>
            </a:lvl3pPr>
            <a:lvl4pPr>
              <a:defRPr sz="4000" cap="all" baseline="0">
                <a:latin typeface="+mj-lt"/>
              </a:defRPr>
            </a:lvl4pPr>
            <a:lvl5pPr>
              <a:defRPr sz="4000" cap="all" baseline="0">
                <a:latin typeface="+mj-lt"/>
              </a:defRPr>
            </a:lvl5pPr>
          </a:lstStyle>
          <a:p>
            <a:pPr lvl="0"/>
            <a:r>
              <a:rPr lang="en-GB" noProof="0" dirty="0"/>
              <a:t>Dummy Text</a:t>
            </a:r>
          </a:p>
        </p:txBody>
      </p:sp>
      <p:sp>
        <p:nvSpPr>
          <p:cNvPr id="4" name="Textplatzhalter 7">
            <a:extLst>
              <a:ext uri="{FF2B5EF4-FFF2-40B4-BE49-F238E27FC236}">
                <a16:creationId xmlns:a16="http://schemas.microsoft.com/office/drawing/2014/main" id="{7015521D-0179-4039-B66B-DA536216F2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1186" y="2365375"/>
            <a:ext cx="5040000" cy="470898"/>
          </a:xfrm>
        </p:spPr>
        <p:txBody>
          <a:bodyPr/>
          <a:lstStyle>
            <a:lvl1pPr>
              <a:lnSpc>
                <a:spcPct val="90000"/>
              </a:lnSpc>
              <a:defRPr sz="3400" b="1" cap="all" spc="80" baseline="0">
                <a:latin typeface="+mj-lt"/>
              </a:defRPr>
            </a:lvl1pPr>
            <a:lvl2pPr>
              <a:defRPr sz="4000" cap="all" baseline="0">
                <a:latin typeface="+mj-lt"/>
              </a:defRPr>
            </a:lvl2pPr>
            <a:lvl3pPr>
              <a:defRPr sz="4000" cap="all" baseline="0">
                <a:latin typeface="+mj-lt"/>
              </a:defRPr>
            </a:lvl3pPr>
            <a:lvl4pPr>
              <a:defRPr sz="4000" cap="all" baseline="0">
                <a:latin typeface="+mj-lt"/>
              </a:defRPr>
            </a:lvl4pPr>
            <a:lvl5pPr>
              <a:defRPr sz="4000" cap="all" baseline="0">
                <a:latin typeface="+mj-lt"/>
              </a:defRPr>
            </a:lvl5pPr>
          </a:lstStyle>
          <a:p>
            <a:pPr lvl="0"/>
            <a:r>
              <a:rPr lang="en-GB" noProof="0" dirty="0"/>
              <a:t>Dummy Text</a:t>
            </a:r>
          </a:p>
        </p:txBody>
      </p:sp>
    </p:spTree>
    <p:extLst>
      <p:ext uri="{BB962C8B-B14F-4D97-AF65-F5344CB8AC3E}">
        <p14:creationId xmlns:p14="http://schemas.microsoft.com/office/powerpoint/2010/main" val="38588659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Picture + Text Box with Sublin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074B13-1E40-4205-B33B-B309E07714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3" name="Textplatzhalter 3">
            <a:extLst>
              <a:ext uri="{FF2B5EF4-FFF2-40B4-BE49-F238E27FC236}">
                <a16:creationId xmlns:a16="http://schemas.microsoft.com/office/drawing/2014/main" id="{CA48C497-DC8B-4F2E-AD8C-53E86570BF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188" y="383208"/>
            <a:ext cx="16454438" cy="235834"/>
          </a:xfrm>
        </p:spPr>
        <p:txBody>
          <a:bodyPr lIns="18000"/>
          <a:lstStyle>
            <a:lvl1pPr>
              <a:defRPr sz="1600" b="1" cap="all" spc="80" baseline="0">
                <a:latin typeface="+mj-lt"/>
              </a:defRPr>
            </a:lvl1pPr>
            <a:lvl2pPr>
              <a:defRPr sz="4000" cap="all" baseline="0">
                <a:latin typeface="+mj-lt"/>
              </a:defRPr>
            </a:lvl2pPr>
            <a:lvl3pPr>
              <a:defRPr sz="4000" cap="all" baseline="0">
                <a:latin typeface="+mj-lt"/>
              </a:defRPr>
            </a:lvl3pPr>
            <a:lvl4pPr>
              <a:defRPr sz="4000" cap="all" baseline="0">
                <a:latin typeface="+mj-lt"/>
              </a:defRPr>
            </a:lvl4pPr>
            <a:lvl5pPr>
              <a:defRPr sz="4000" cap="all" baseline="0">
                <a:latin typeface="+mj-lt"/>
              </a:defRPr>
            </a:lvl5pPr>
          </a:lstStyle>
          <a:p>
            <a:pPr lvl="0"/>
            <a:r>
              <a:rPr lang="en-GB" noProof="0" dirty="0"/>
              <a:t>Dummy Text</a:t>
            </a:r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D969056F-DA52-4900-84B1-096C156F78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503866" y="2441575"/>
            <a:ext cx="5989047" cy="810928"/>
          </a:xfrm>
        </p:spPr>
        <p:txBody>
          <a:bodyPr/>
          <a:lstStyle>
            <a:lvl1pPr>
              <a:spcBef>
                <a:spcPts val="2600"/>
              </a:spcBef>
              <a:defRPr b="1"/>
            </a:lvl1pPr>
            <a:lvl2pPr marL="0" indent="0">
              <a:buFontTx/>
              <a:buNone/>
              <a:defRPr/>
            </a:lvl2pPr>
          </a:lstStyle>
          <a:p>
            <a:pPr lvl="0"/>
            <a:r>
              <a:rPr lang="en-GB" noProof="0" dirty="0"/>
              <a:t>Dummy Text Level 1 Bold</a:t>
            </a:r>
          </a:p>
          <a:p>
            <a:pPr lvl="1"/>
            <a:r>
              <a:rPr lang="en-GB" noProof="0" dirty="0"/>
              <a:t>Dummy Text Level 2 Regular</a:t>
            </a:r>
          </a:p>
        </p:txBody>
      </p:sp>
      <p:sp>
        <p:nvSpPr>
          <p:cNvPr id="5" name="Bildplatzhalter 3">
            <a:extLst>
              <a:ext uri="{FF2B5EF4-FFF2-40B4-BE49-F238E27FC236}">
                <a16:creationId xmlns:a16="http://schemas.microsoft.com/office/drawing/2014/main" id="{778F2887-6C07-46D5-B4C5-8EBB238A66B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2774" y="2441576"/>
            <a:ext cx="12168077" cy="78803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</p:spTree>
    <p:extLst>
      <p:ext uri="{BB962C8B-B14F-4D97-AF65-F5344CB8AC3E}">
        <p14:creationId xmlns:p14="http://schemas.microsoft.com/office/powerpoint/2010/main" val="22948736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074B13-1E40-4205-B33B-B309E07714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3" name="Textplatzhalter 3">
            <a:extLst>
              <a:ext uri="{FF2B5EF4-FFF2-40B4-BE49-F238E27FC236}">
                <a16:creationId xmlns:a16="http://schemas.microsoft.com/office/drawing/2014/main" id="{CA48C497-DC8B-4F2E-AD8C-53E86570BF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2776" y="383208"/>
            <a:ext cx="16452850" cy="235834"/>
          </a:xfrm>
        </p:spPr>
        <p:txBody>
          <a:bodyPr lIns="18000"/>
          <a:lstStyle>
            <a:lvl1pPr>
              <a:defRPr sz="1600" b="1" cap="all" spc="80" baseline="0">
                <a:latin typeface="+mj-lt"/>
              </a:defRPr>
            </a:lvl1pPr>
            <a:lvl2pPr>
              <a:defRPr sz="4000" cap="all" baseline="0">
                <a:latin typeface="+mj-lt"/>
              </a:defRPr>
            </a:lvl2pPr>
            <a:lvl3pPr>
              <a:defRPr sz="4000" cap="all" baseline="0">
                <a:latin typeface="+mj-lt"/>
              </a:defRPr>
            </a:lvl3pPr>
            <a:lvl4pPr>
              <a:defRPr sz="4000" cap="all" baseline="0">
                <a:latin typeface="+mj-lt"/>
              </a:defRPr>
            </a:lvl4pPr>
            <a:lvl5pPr>
              <a:defRPr sz="4000" cap="all" baseline="0">
                <a:latin typeface="+mj-lt"/>
              </a:defRPr>
            </a:lvl5pPr>
          </a:lstStyle>
          <a:p>
            <a:pPr lvl="0"/>
            <a:r>
              <a:rPr lang="en-GB" noProof="0" dirty="0"/>
              <a:t>Dummy Text</a:t>
            </a:r>
          </a:p>
        </p:txBody>
      </p:sp>
    </p:spTree>
    <p:extLst>
      <p:ext uri="{BB962C8B-B14F-4D97-AF65-F5344CB8AC3E}">
        <p14:creationId xmlns:p14="http://schemas.microsoft.com/office/powerpoint/2010/main" val="6824174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074B13-1E40-4205-B33B-B309E07714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3" name="Textplatzhalter 3">
            <a:extLst>
              <a:ext uri="{FF2B5EF4-FFF2-40B4-BE49-F238E27FC236}">
                <a16:creationId xmlns:a16="http://schemas.microsoft.com/office/drawing/2014/main" id="{CA48C497-DC8B-4F2E-AD8C-53E86570BF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188" y="383208"/>
            <a:ext cx="16454438" cy="235834"/>
          </a:xfrm>
        </p:spPr>
        <p:txBody>
          <a:bodyPr lIns="18000"/>
          <a:lstStyle>
            <a:lvl1pPr>
              <a:defRPr sz="1600" b="1" cap="all" spc="80" baseline="0">
                <a:latin typeface="+mj-lt"/>
              </a:defRPr>
            </a:lvl1pPr>
            <a:lvl2pPr>
              <a:defRPr sz="4000" cap="all" baseline="0">
                <a:latin typeface="+mj-lt"/>
              </a:defRPr>
            </a:lvl2pPr>
            <a:lvl3pPr>
              <a:defRPr sz="4000" cap="all" baseline="0">
                <a:latin typeface="+mj-lt"/>
              </a:defRPr>
            </a:lvl3pPr>
            <a:lvl4pPr>
              <a:defRPr sz="4000" cap="all" baseline="0">
                <a:latin typeface="+mj-lt"/>
              </a:defRPr>
            </a:lvl4pPr>
            <a:lvl5pPr>
              <a:defRPr sz="4000" cap="all" baseline="0">
                <a:latin typeface="+mj-lt"/>
              </a:defRPr>
            </a:lvl5pPr>
          </a:lstStyle>
          <a:p>
            <a:pPr lvl="0"/>
            <a:r>
              <a:rPr lang="en-GB" noProof="0" dirty="0"/>
              <a:t>Dummy Text</a:t>
            </a:r>
          </a:p>
        </p:txBody>
      </p:sp>
      <p:sp>
        <p:nvSpPr>
          <p:cNvPr id="5" name="Bildplatzhalter 3">
            <a:extLst>
              <a:ext uri="{FF2B5EF4-FFF2-40B4-BE49-F238E27FC236}">
                <a16:creationId xmlns:a16="http://schemas.microsoft.com/office/drawing/2014/main" id="{778F2887-6C07-46D5-B4C5-8EBB238A66B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2775" y="2243916"/>
            <a:ext cx="18880138" cy="80780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</p:spTree>
    <p:extLst>
      <p:ext uri="{BB962C8B-B14F-4D97-AF65-F5344CB8AC3E}">
        <p14:creationId xmlns:p14="http://schemas.microsoft.com/office/powerpoint/2010/main" val="2932068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+ 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DA81B1-833D-4F7B-99FB-ECBE4A24A4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774" y="1004888"/>
            <a:ext cx="16452851" cy="85318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3" name="Textplatzhalter 3">
            <a:extLst>
              <a:ext uri="{FF2B5EF4-FFF2-40B4-BE49-F238E27FC236}">
                <a16:creationId xmlns:a16="http://schemas.microsoft.com/office/drawing/2014/main" id="{902CC63B-3DEA-4FB2-876C-1239AB53BE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2774" y="383208"/>
            <a:ext cx="16452852" cy="235834"/>
          </a:xfrm>
        </p:spPr>
        <p:txBody>
          <a:bodyPr lIns="18000"/>
          <a:lstStyle>
            <a:lvl1pPr>
              <a:defRPr sz="1600" b="1" cap="all" spc="80" baseline="0">
                <a:latin typeface="+mj-lt"/>
              </a:defRPr>
            </a:lvl1pPr>
            <a:lvl2pPr>
              <a:defRPr sz="4000" cap="all" baseline="0">
                <a:latin typeface="+mj-lt"/>
              </a:defRPr>
            </a:lvl2pPr>
            <a:lvl3pPr>
              <a:defRPr sz="4000" cap="all" baseline="0">
                <a:latin typeface="+mj-lt"/>
              </a:defRPr>
            </a:lvl3pPr>
            <a:lvl4pPr>
              <a:defRPr sz="4000" cap="all" baseline="0">
                <a:latin typeface="+mj-lt"/>
              </a:defRPr>
            </a:lvl4pPr>
            <a:lvl5pPr>
              <a:defRPr sz="4000" cap="all" baseline="0">
                <a:latin typeface="+mj-lt"/>
              </a:defRPr>
            </a:lvl5pPr>
          </a:lstStyle>
          <a:p>
            <a:pPr lvl="0"/>
            <a:r>
              <a:rPr lang="en-GB" noProof="0" dirty="0"/>
              <a:t>Dummy Text</a:t>
            </a:r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959A400B-242D-4D9E-93DA-19E437D319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2774" y="2939626"/>
            <a:ext cx="14717903" cy="561885"/>
          </a:xfrm>
        </p:spPr>
        <p:txBody>
          <a:bodyPr/>
          <a:lstStyle>
            <a:lvl1pPr marL="828000" indent="-828000">
              <a:lnSpc>
                <a:spcPct val="110000"/>
              </a:lnSpc>
              <a:buFont typeface="Trade Gothic Next" panose="020B0503040303020004" pitchFamily="34" charset="0"/>
              <a:buChar char="—"/>
              <a:defRPr sz="3600"/>
            </a:lvl1pPr>
          </a:lstStyle>
          <a:p>
            <a:pPr lvl="0"/>
            <a:r>
              <a:rPr lang="en-GB" noProof="0" dirty="0"/>
              <a:t>Dummy Text with Bullets</a:t>
            </a:r>
          </a:p>
        </p:txBody>
      </p:sp>
    </p:spTree>
    <p:extLst>
      <p:ext uri="{BB962C8B-B14F-4D97-AF65-F5344CB8AC3E}">
        <p14:creationId xmlns:p14="http://schemas.microsoft.com/office/powerpoint/2010/main" val="8573688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DA81B1-833D-4F7B-99FB-ECBE4A24A4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775" y="1004888"/>
            <a:ext cx="16452850" cy="85318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3" name="Textplatzhalter 3">
            <a:extLst>
              <a:ext uri="{FF2B5EF4-FFF2-40B4-BE49-F238E27FC236}">
                <a16:creationId xmlns:a16="http://schemas.microsoft.com/office/drawing/2014/main" id="{902CC63B-3DEA-4FB2-876C-1239AB53BE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2776" y="383208"/>
            <a:ext cx="16452847" cy="235834"/>
          </a:xfrm>
        </p:spPr>
        <p:txBody>
          <a:bodyPr lIns="18000"/>
          <a:lstStyle>
            <a:lvl1pPr>
              <a:defRPr sz="1600" b="1" cap="all" spc="80" baseline="0">
                <a:latin typeface="+mj-lt"/>
              </a:defRPr>
            </a:lvl1pPr>
            <a:lvl2pPr>
              <a:defRPr sz="4000" cap="all" baseline="0">
                <a:latin typeface="+mj-lt"/>
              </a:defRPr>
            </a:lvl2pPr>
            <a:lvl3pPr>
              <a:defRPr sz="4000" cap="all" baseline="0">
                <a:latin typeface="+mj-lt"/>
              </a:defRPr>
            </a:lvl3pPr>
            <a:lvl4pPr>
              <a:defRPr sz="4000" cap="all" baseline="0">
                <a:latin typeface="+mj-lt"/>
              </a:defRPr>
            </a:lvl4pPr>
            <a:lvl5pPr>
              <a:defRPr sz="4000" cap="all" baseline="0">
                <a:latin typeface="+mj-lt"/>
              </a:defRPr>
            </a:lvl5pPr>
          </a:lstStyle>
          <a:p>
            <a:pPr lvl="0"/>
            <a:r>
              <a:rPr lang="en-GB" noProof="0" dirty="0"/>
              <a:t>Dummy Text</a:t>
            </a:r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959A400B-242D-4D9E-93DA-19E437D319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2774" y="2939626"/>
            <a:ext cx="14687759" cy="561885"/>
          </a:xfrm>
        </p:spPr>
        <p:txBody>
          <a:bodyPr/>
          <a:lstStyle>
            <a:lvl1pPr marL="0" indent="0">
              <a:lnSpc>
                <a:spcPct val="110000"/>
              </a:lnSpc>
              <a:buFontTx/>
              <a:buNone/>
              <a:defRPr sz="3600"/>
            </a:lvl1pPr>
          </a:lstStyle>
          <a:p>
            <a:pPr lvl="0"/>
            <a:r>
              <a:rPr lang="en-GB" noProof="0" dirty="0"/>
              <a:t>Dummy Text with Bullets</a:t>
            </a:r>
          </a:p>
        </p:txBody>
      </p:sp>
    </p:spTree>
    <p:extLst>
      <p:ext uri="{BB962C8B-B14F-4D97-AF65-F5344CB8AC3E}">
        <p14:creationId xmlns:p14="http://schemas.microsoft.com/office/powerpoint/2010/main" val="24581657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DA81B1-833D-4F7B-99FB-ECBE4A24A4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775" y="1004888"/>
            <a:ext cx="16452850" cy="85318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3" name="Textplatzhalter 3">
            <a:extLst>
              <a:ext uri="{FF2B5EF4-FFF2-40B4-BE49-F238E27FC236}">
                <a16:creationId xmlns:a16="http://schemas.microsoft.com/office/drawing/2014/main" id="{902CC63B-3DEA-4FB2-876C-1239AB53BE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2776" y="383208"/>
            <a:ext cx="16452847" cy="235834"/>
          </a:xfrm>
        </p:spPr>
        <p:txBody>
          <a:bodyPr lIns="18000"/>
          <a:lstStyle>
            <a:lvl1pPr>
              <a:defRPr sz="1600" b="1" cap="all" spc="80" baseline="0">
                <a:latin typeface="+mj-lt"/>
              </a:defRPr>
            </a:lvl1pPr>
            <a:lvl2pPr>
              <a:defRPr sz="4000" cap="all" baseline="0">
                <a:latin typeface="+mj-lt"/>
              </a:defRPr>
            </a:lvl2pPr>
            <a:lvl3pPr>
              <a:defRPr sz="4000" cap="all" baseline="0">
                <a:latin typeface="+mj-lt"/>
              </a:defRPr>
            </a:lvl3pPr>
            <a:lvl4pPr>
              <a:defRPr sz="4000" cap="all" baseline="0">
                <a:latin typeface="+mj-lt"/>
              </a:defRPr>
            </a:lvl4pPr>
            <a:lvl5pPr>
              <a:defRPr sz="4000" cap="all" baseline="0">
                <a:latin typeface="+mj-lt"/>
              </a:defRPr>
            </a:lvl5pPr>
          </a:lstStyle>
          <a:p>
            <a:pPr lvl="0"/>
            <a:r>
              <a:rPr lang="en-GB" noProof="0" dirty="0"/>
              <a:t>Dummy Text</a:t>
            </a:r>
          </a:p>
        </p:txBody>
      </p:sp>
      <p:sp>
        <p:nvSpPr>
          <p:cNvPr id="5" name="Textplatzhalter 10">
            <a:extLst>
              <a:ext uri="{FF2B5EF4-FFF2-40B4-BE49-F238E27FC236}">
                <a16:creationId xmlns:a16="http://schemas.microsoft.com/office/drawing/2014/main" id="{BC0E2A13-7711-40C2-A3F2-80C8B1688F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2775" y="2972280"/>
            <a:ext cx="14687476" cy="838050"/>
          </a:xfrm>
        </p:spPr>
        <p:txBody>
          <a:bodyPr/>
          <a:lstStyle>
            <a:lvl1pPr marL="0" indent="0">
              <a:lnSpc>
                <a:spcPct val="120000"/>
              </a:lnSpc>
              <a:buFontTx/>
              <a:buNone/>
              <a:defRPr sz="5000"/>
            </a:lvl1pPr>
          </a:lstStyle>
          <a:p>
            <a:pPr lvl="0"/>
            <a:r>
              <a:rPr lang="en-GB" noProof="0" dirty="0"/>
              <a:t>Dummy Text</a:t>
            </a:r>
          </a:p>
        </p:txBody>
      </p:sp>
    </p:spTree>
    <p:extLst>
      <p:ext uri="{BB962C8B-B14F-4D97-AF65-F5344CB8AC3E}">
        <p14:creationId xmlns:p14="http://schemas.microsoft.com/office/powerpoint/2010/main" val="1061590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Intro + Picture + Text Box with Subline +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DA81B1-833D-4F7B-99FB-ECBE4A24A4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775" y="1004888"/>
            <a:ext cx="5282502" cy="85318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3" name="Textplatzhalter 3">
            <a:extLst>
              <a:ext uri="{FF2B5EF4-FFF2-40B4-BE49-F238E27FC236}">
                <a16:creationId xmlns:a16="http://schemas.microsoft.com/office/drawing/2014/main" id="{902CC63B-3DEA-4FB2-876C-1239AB53BE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2776" y="383208"/>
            <a:ext cx="5282501" cy="235834"/>
          </a:xfrm>
        </p:spPr>
        <p:txBody>
          <a:bodyPr lIns="18000"/>
          <a:lstStyle>
            <a:lvl1pPr>
              <a:defRPr sz="1600" b="1" cap="all" spc="80" baseline="0">
                <a:latin typeface="+mj-lt"/>
              </a:defRPr>
            </a:lvl1pPr>
            <a:lvl2pPr>
              <a:defRPr sz="4000" cap="all" baseline="0">
                <a:latin typeface="+mj-lt"/>
              </a:defRPr>
            </a:lvl2pPr>
            <a:lvl3pPr>
              <a:defRPr sz="4000" cap="all" baseline="0">
                <a:latin typeface="+mj-lt"/>
              </a:defRPr>
            </a:lvl3pPr>
            <a:lvl4pPr>
              <a:defRPr sz="4000" cap="all" baseline="0">
                <a:latin typeface="+mj-lt"/>
              </a:defRPr>
            </a:lvl4pPr>
            <a:lvl5pPr>
              <a:defRPr sz="4000" cap="all" baseline="0">
                <a:latin typeface="+mj-lt"/>
              </a:defRPr>
            </a:lvl5pPr>
          </a:lstStyle>
          <a:p>
            <a:pPr lvl="0"/>
            <a:r>
              <a:rPr lang="en-GB" noProof="0" dirty="0"/>
              <a:t>Dummy Text</a:t>
            </a: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4E2C2D6D-BFA6-42D0-B8F3-C05434022A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2775" y="2358581"/>
            <a:ext cx="5282502" cy="470898"/>
          </a:xfrm>
        </p:spPr>
        <p:txBody>
          <a:bodyPr/>
          <a:lstStyle>
            <a:lvl1pPr>
              <a:lnSpc>
                <a:spcPct val="90000"/>
              </a:lnSpc>
              <a:defRPr sz="3400" b="1" cap="all" spc="80" baseline="0">
                <a:latin typeface="+mj-lt"/>
              </a:defRPr>
            </a:lvl1pPr>
            <a:lvl2pPr>
              <a:defRPr sz="4000" cap="all" baseline="0">
                <a:latin typeface="+mj-lt"/>
              </a:defRPr>
            </a:lvl2pPr>
            <a:lvl3pPr>
              <a:defRPr sz="4000" cap="all" baseline="0">
                <a:latin typeface="+mj-lt"/>
              </a:defRPr>
            </a:lvl3pPr>
            <a:lvl4pPr>
              <a:defRPr sz="4000" cap="all" baseline="0">
                <a:latin typeface="+mj-lt"/>
              </a:defRPr>
            </a:lvl4pPr>
            <a:lvl5pPr>
              <a:defRPr sz="4000" cap="all" baseline="0">
                <a:latin typeface="+mj-lt"/>
              </a:defRPr>
            </a:lvl5pPr>
          </a:lstStyle>
          <a:p>
            <a:pPr lvl="0"/>
            <a:r>
              <a:rPr lang="en-GB" noProof="0" dirty="0"/>
              <a:t>Dummy Text</a:t>
            </a:r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E138D30F-FBE9-4453-AAB5-21EAC034D2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906848" y="2358581"/>
            <a:ext cx="4586066" cy="810928"/>
          </a:xfrm>
        </p:spPr>
        <p:txBody>
          <a:bodyPr/>
          <a:lstStyle>
            <a:lvl1pPr>
              <a:spcBef>
                <a:spcPts val="2600"/>
              </a:spcBef>
              <a:defRPr b="1"/>
            </a:lvl1pPr>
            <a:lvl2pPr marL="0" indent="0">
              <a:buFontTx/>
              <a:buNone/>
              <a:defRPr/>
            </a:lvl2pPr>
          </a:lstStyle>
          <a:p>
            <a:pPr lvl="0"/>
            <a:r>
              <a:rPr lang="en-GB" noProof="0" dirty="0"/>
              <a:t>Dummy Text Level 1 Bold</a:t>
            </a:r>
          </a:p>
          <a:p>
            <a:pPr lvl="1"/>
            <a:r>
              <a:rPr lang="en-GB" noProof="0" dirty="0"/>
              <a:t>Dummy Text Level 2 Regular</a:t>
            </a:r>
          </a:p>
        </p:txBody>
      </p:sp>
      <p:sp>
        <p:nvSpPr>
          <p:cNvPr id="8" name="Bildplatzhalter 3">
            <a:extLst>
              <a:ext uri="{FF2B5EF4-FFF2-40B4-BE49-F238E27FC236}">
                <a16:creationId xmlns:a16="http://schemas.microsoft.com/office/drawing/2014/main" id="{F222B64C-41DE-4534-B5D5-C1E3300EC4A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00800" y="-1"/>
            <a:ext cx="8089312" cy="109013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</p:spTree>
    <p:extLst>
      <p:ext uri="{BB962C8B-B14F-4D97-AF65-F5344CB8AC3E}">
        <p14:creationId xmlns:p14="http://schemas.microsoft.com/office/powerpoint/2010/main" val="195185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Intro + Picture + Text Box with Subline + 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DA81B1-833D-4F7B-99FB-ECBE4A24A4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775" y="1004888"/>
            <a:ext cx="5282502" cy="85318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3" name="Textplatzhalter 3">
            <a:extLst>
              <a:ext uri="{FF2B5EF4-FFF2-40B4-BE49-F238E27FC236}">
                <a16:creationId xmlns:a16="http://schemas.microsoft.com/office/drawing/2014/main" id="{902CC63B-3DEA-4FB2-876C-1239AB53BE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2776" y="383208"/>
            <a:ext cx="5282501" cy="235834"/>
          </a:xfrm>
        </p:spPr>
        <p:txBody>
          <a:bodyPr lIns="18000"/>
          <a:lstStyle>
            <a:lvl1pPr>
              <a:defRPr sz="1600" b="1" cap="all" spc="80" baseline="0">
                <a:latin typeface="+mj-lt"/>
              </a:defRPr>
            </a:lvl1pPr>
            <a:lvl2pPr>
              <a:defRPr sz="4000" cap="all" baseline="0">
                <a:latin typeface="+mj-lt"/>
              </a:defRPr>
            </a:lvl2pPr>
            <a:lvl3pPr>
              <a:defRPr sz="4000" cap="all" baseline="0">
                <a:latin typeface="+mj-lt"/>
              </a:defRPr>
            </a:lvl3pPr>
            <a:lvl4pPr>
              <a:defRPr sz="4000" cap="all" baseline="0">
                <a:latin typeface="+mj-lt"/>
              </a:defRPr>
            </a:lvl4pPr>
            <a:lvl5pPr>
              <a:defRPr sz="4000" cap="all" baseline="0">
                <a:latin typeface="+mj-lt"/>
              </a:defRPr>
            </a:lvl5pPr>
          </a:lstStyle>
          <a:p>
            <a:pPr lvl="0"/>
            <a:r>
              <a:rPr lang="en-GB" noProof="0" dirty="0"/>
              <a:t>Dummy Text</a:t>
            </a:r>
          </a:p>
        </p:txBody>
      </p:sp>
      <p:sp>
        <p:nvSpPr>
          <p:cNvPr id="9" name="Bildplatzhalter 3">
            <a:extLst>
              <a:ext uri="{FF2B5EF4-FFF2-40B4-BE49-F238E27FC236}">
                <a16:creationId xmlns:a16="http://schemas.microsoft.com/office/drawing/2014/main" id="{A1F72EF6-4F63-410B-984A-27FB58AAF8C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00800" y="981040"/>
            <a:ext cx="6592186" cy="934247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206DD42A-31F9-491D-B31B-DA41B600D7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822872" y="3844244"/>
            <a:ext cx="6670042" cy="1619482"/>
          </a:xfrm>
        </p:spPr>
        <p:txBody>
          <a:bodyPr/>
          <a:lstStyle>
            <a:lvl1pPr marL="756000" indent="0">
              <a:lnSpc>
                <a:spcPct val="110000"/>
              </a:lnSpc>
              <a:spcBef>
                <a:spcPts val="2600"/>
              </a:spcBef>
              <a:defRPr b="1"/>
            </a:lvl1pPr>
            <a:lvl2pPr marL="756000" indent="-756000">
              <a:lnSpc>
                <a:spcPct val="110000"/>
              </a:lnSpc>
              <a:buSzPct val="120000"/>
              <a:buFont typeface="Trade Gothic Next" panose="020B0503040303020004" pitchFamily="34" charset="0"/>
              <a:buChar char="—"/>
              <a:defRPr/>
            </a:lvl2pPr>
            <a:lvl3pPr marL="900000" indent="-900000">
              <a:buSzPct val="120000"/>
              <a:buFont typeface="Trade Gothic LT Std" panose="00000500000000000000" pitchFamily="50" charset="0"/>
              <a:buChar char="—"/>
              <a:defRPr/>
            </a:lvl3pPr>
          </a:lstStyle>
          <a:p>
            <a:pPr lvl="0"/>
            <a:r>
              <a:rPr lang="en-GB" noProof="0" dirty="0"/>
              <a:t>Dummy Text Level 1 Bold</a:t>
            </a:r>
          </a:p>
          <a:p>
            <a:pPr lvl="0"/>
            <a:r>
              <a:rPr lang="en-GB" noProof="0" dirty="0"/>
              <a:t>Dummy Text Level 1 Bold</a:t>
            </a:r>
          </a:p>
          <a:p>
            <a:pPr lvl="1"/>
            <a:r>
              <a:rPr lang="en-GB" noProof="0" dirty="0"/>
              <a:t>Dummy Text Level 2 Regular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F9049CB9-4317-4632-B452-934E54CA77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2775" y="2358581"/>
            <a:ext cx="5282502" cy="470898"/>
          </a:xfrm>
        </p:spPr>
        <p:txBody>
          <a:bodyPr/>
          <a:lstStyle>
            <a:lvl1pPr>
              <a:lnSpc>
                <a:spcPct val="90000"/>
              </a:lnSpc>
              <a:defRPr sz="3400" b="1" cap="all" spc="80" baseline="0">
                <a:latin typeface="+mj-lt"/>
              </a:defRPr>
            </a:lvl1pPr>
            <a:lvl2pPr>
              <a:defRPr sz="4000" cap="all" baseline="0">
                <a:latin typeface="+mj-lt"/>
              </a:defRPr>
            </a:lvl2pPr>
            <a:lvl3pPr>
              <a:defRPr sz="4000" cap="all" baseline="0">
                <a:latin typeface="+mj-lt"/>
              </a:defRPr>
            </a:lvl3pPr>
            <a:lvl4pPr>
              <a:defRPr sz="4000" cap="all" baseline="0">
                <a:latin typeface="+mj-lt"/>
              </a:defRPr>
            </a:lvl4pPr>
            <a:lvl5pPr>
              <a:defRPr sz="4000" cap="all" baseline="0">
                <a:latin typeface="+mj-lt"/>
              </a:defRPr>
            </a:lvl5pPr>
          </a:lstStyle>
          <a:p>
            <a:pPr lvl="0"/>
            <a:r>
              <a:rPr lang="en-GB" noProof="0" dirty="0"/>
              <a:t>Dummy Text</a:t>
            </a:r>
          </a:p>
        </p:txBody>
      </p:sp>
    </p:spTree>
    <p:extLst>
      <p:ext uri="{BB962C8B-B14F-4D97-AF65-F5344CB8AC3E}">
        <p14:creationId xmlns:p14="http://schemas.microsoft.com/office/powerpoint/2010/main" val="11412611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Intro + 2 Picture + 2 Text Boxes with Subline + Text with 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DA81B1-833D-4F7B-99FB-ECBE4A24A4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775" y="1004888"/>
            <a:ext cx="5282502" cy="85318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3" name="Textplatzhalter 3">
            <a:extLst>
              <a:ext uri="{FF2B5EF4-FFF2-40B4-BE49-F238E27FC236}">
                <a16:creationId xmlns:a16="http://schemas.microsoft.com/office/drawing/2014/main" id="{902CC63B-3DEA-4FB2-876C-1239AB53BE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2776" y="383208"/>
            <a:ext cx="5282501" cy="235834"/>
          </a:xfrm>
        </p:spPr>
        <p:txBody>
          <a:bodyPr lIns="18000"/>
          <a:lstStyle>
            <a:lvl1pPr>
              <a:defRPr sz="1600" b="1" cap="all" spc="80" baseline="0">
                <a:latin typeface="+mj-lt"/>
              </a:defRPr>
            </a:lvl1pPr>
            <a:lvl2pPr>
              <a:defRPr sz="4000" cap="all" baseline="0">
                <a:latin typeface="+mj-lt"/>
              </a:defRPr>
            </a:lvl2pPr>
            <a:lvl3pPr>
              <a:defRPr sz="4000" cap="all" baseline="0">
                <a:latin typeface="+mj-lt"/>
              </a:defRPr>
            </a:lvl3pPr>
            <a:lvl4pPr>
              <a:defRPr sz="4000" cap="all" baseline="0">
                <a:latin typeface="+mj-lt"/>
              </a:defRPr>
            </a:lvl4pPr>
            <a:lvl5pPr>
              <a:defRPr sz="4000" cap="all" baseline="0">
                <a:latin typeface="+mj-lt"/>
              </a:defRPr>
            </a:lvl5pPr>
          </a:lstStyle>
          <a:p>
            <a:pPr lvl="0"/>
            <a:r>
              <a:rPr lang="en-GB" noProof="0" dirty="0"/>
              <a:t>Dummy Text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F9049CB9-4317-4632-B452-934E54CA77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2775" y="2358581"/>
            <a:ext cx="5282502" cy="470898"/>
          </a:xfrm>
        </p:spPr>
        <p:txBody>
          <a:bodyPr/>
          <a:lstStyle>
            <a:lvl1pPr>
              <a:lnSpc>
                <a:spcPct val="90000"/>
              </a:lnSpc>
              <a:defRPr sz="3400" b="1" cap="all" spc="80" baseline="0">
                <a:latin typeface="+mj-lt"/>
              </a:defRPr>
            </a:lvl1pPr>
            <a:lvl2pPr>
              <a:defRPr sz="4000" cap="all" baseline="0">
                <a:latin typeface="+mj-lt"/>
              </a:defRPr>
            </a:lvl2pPr>
            <a:lvl3pPr>
              <a:defRPr sz="4000" cap="all" baseline="0">
                <a:latin typeface="+mj-lt"/>
              </a:defRPr>
            </a:lvl3pPr>
            <a:lvl4pPr>
              <a:defRPr sz="4000" cap="all" baseline="0">
                <a:latin typeface="+mj-lt"/>
              </a:defRPr>
            </a:lvl4pPr>
            <a:lvl5pPr>
              <a:defRPr sz="4000" cap="all" baseline="0">
                <a:latin typeface="+mj-lt"/>
              </a:defRPr>
            </a:lvl5pPr>
          </a:lstStyle>
          <a:p>
            <a:pPr lvl="0"/>
            <a:r>
              <a:rPr lang="en-GB" noProof="0" dirty="0"/>
              <a:t>Dummy Text</a:t>
            </a:r>
          </a:p>
        </p:txBody>
      </p:sp>
      <p:sp>
        <p:nvSpPr>
          <p:cNvPr id="7" name="Bildplatzhalter 3">
            <a:extLst>
              <a:ext uri="{FF2B5EF4-FFF2-40B4-BE49-F238E27FC236}">
                <a16:creationId xmlns:a16="http://schemas.microsoft.com/office/drawing/2014/main" id="{5AD5D30F-EA3C-4DE8-81CD-5C0D6D4156C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00800" y="401638"/>
            <a:ext cx="5544000" cy="51485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86652F5B-4F2A-4EAC-9AD4-9A0F3BE10B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91513" y="1749630"/>
            <a:ext cx="7514075" cy="845937"/>
          </a:xfrm>
        </p:spPr>
        <p:txBody>
          <a:bodyPr/>
          <a:lstStyle>
            <a:lvl1pPr marL="756000" indent="0">
              <a:lnSpc>
                <a:spcPct val="110000"/>
              </a:lnSpc>
              <a:spcBef>
                <a:spcPts val="2600"/>
              </a:spcBef>
              <a:defRPr b="1"/>
            </a:lvl1pPr>
            <a:lvl2pPr marL="756000" indent="-756000">
              <a:lnSpc>
                <a:spcPct val="110000"/>
              </a:lnSpc>
              <a:buSzPct val="120000"/>
              <a:buFont typeface="Trade Gothic Next" panose="020B0503040303020004" pitchFamily="34" charset="0"/>
              <a:buChar char="—"/>
              <a:defRPr/>
            </a:lvl2pPr>
            <a:lvl3pPr marL="900000" indent="-900000">
              <a:buSzPct val="120000"/>
              <a:buFont typeface="Trade Gothic LT Std" panose="00000500000000000000" pitchFamily="50" charset="0"/>
              <a:buChar char="—"/>
              <a:defRPr/>
            </a:lvl3pPr>
          </a:lstStyle>
          <a:p>
            <a:pPr lvl="0"/>
            <a:r>
              <a:rPr lang="en-GB" noProof="0" dirty="0"/>
              <a:t>Dummy Text Level 1 Bold</a:t>
            </a:r>
          </a:p>
          <a:p>
            <a:pPr lvl="1"/>
            <a:r>
              <a:rPr lang="en-GB" noProof="0" dirty="0"/>
              <a:t>Dummy Text Level 2 Regular</a:t>
            </a:r>
          </a:p>
        </p:txBody>
      </p:sp>
      <p:sp>
        <p:nvSpPr>
          <p:cNvPr id="11" name="Bildplatzhalter 3">
            <a:extLst>
              <a:ext uri="{FF2B5EF4-FFF2-40B4-BE49-F238E27FC236}">
                <a16:creationId xmlns:a16="http://schemas.microsoft.com/office/drawing/2014/main" id="{32CB263E-9DA3-4D06-8560-D3C9A4A64E0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00800" y="5704370"/>
            <a:ext cx="5544000" cy="51485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B816A56D-88E2-4357-B1BD-666CB68A6D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791513" y="6639549"/>
            <a:ext cx="7514075" cy="845937"/>
          </a:xfrm>
        </p:spPr>
        <p:txBody>
          <a:bodyPr/>
          <a:lstStyle>
            <a:lvl1pPr marL="756000" indent="0">
              <a:lnSpc>
                <a:spcPct val="110000"/>
              </a:lnSpc>
              <a:spcBef>
                <a:spcPts val="2600"/>
              </a:spcBef>
              <a:defRPr b="1"/>
            </a:lvl1pPr>
            <a:lvl2pPr marL="756000" indent="-756000">
              <a:lnSpc>
                <a:spcPct val="110000"/>
              </a:lnSpc>
              <a:buSzPct val="120000"/>
              <a:buFont typeface="Trade Gothic Next" panose="020B0503040303020004" pitchFamily="34" charset="0"/>
              <a:buChar char="—"/>
              <a:defRPr/>
            </a:lvl2pPr>
            <a:lvl3pPr marL="900000" indent="-900000">
              <a:buSzPct val="120000"/>
              <a:buFont typeface="Trade Gothic LT Std" panose="00000500000000000000" pitchFamily="50" charset="0"/>
              <a:buChar char="—"/>
              <a:defRPr/>
            </a:lvl3pPr>
          </a:lstStyle>
          <a:p>
            <a:pPr lvl="0"/>
            <a:r>
              <a:rPr lang="en-GB" noProof="0" dirty="0"/>
              <a:t>Dummy Text Level 1 Bold</a:t>
            </a:r>
          </a:p>
          <a:p>
            <a:pPr lvl="1"/>
            <a:r>
              <a:rPr lang="en-GB" noProof="0" dirty="0"/>
              <a:t>Dummy Text Level 2 Regular</a:t>
            </a:r>
          </a:p>
        </p:txBody>
      </p:sp>
    </p:spTree>
    <p:extLst>
      <p:ext uri="{BB962C8B-B14F-4D97-AF65-F5344CB8AC3E}">
        <p14:creationId xmlns:p14="http://schemas.microsoft.com/office/powerpoint/2010/main" val="3542285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with Pictures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76B6D308-9922-413D-AB29-9C729168FBCA}"/>
              </a:ext>
            </a:extLst>
          </p:cNvPr>
          <p:cNvSpPr/>
          <p:nvPr userDrawn="1"/>
        </p:nvSpPr>
        <p:spPr>
          <a:xfrm>
            <a:off x="0" y="0"/>
            <a:ext cx="20104100" cy="5040000"/>
          </a:xfrm>
          <a:prstGeom prst="rect">
            <a:avLst/>
          </a:prstGeom>
          <a:solidFill>
            <a:schemeClr val="accent2"/>
          </a:solidFill>
          <a:ln w="2095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050" noProof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12775" y="709200"/>
            <a:ext cx="15238800" cy="222368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ct val="82000"/>
              </a:lnSpc>
              <a:defRPr sz="8500" cap="all" spc="80" baseline="0">
                <a:latin typeface="+mj-lt"/>
              </a:defRPr>
            </a:lvl1pPr>
          </a:lstStyle>
          <a:p>
            <a:r>
              <a:rPr lang="en-GB" noProof="0" dirty="0"/>
              <a:t>Here comes the title</a:t>
            </a:r>
            <a:br>
              <a:rPr lang="en-GB" noProof="0" dirty="0"/>
            </a:br>
            <a:r>
              <a:rPr lang="en-GB" noProof="0" dirty="0"/>
              <a:t>of the presentation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CFDAC780-B4BE-4E6C-BB7E-E1638E2CF1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775" y="6378621"/>
            <a:ext cx="3725309" cy="624082"/>
          </a:xfrm>
        </p:spPr>
        <p:txBody>
          <a:bodyPr/>
          <a:lstStyle>
            <a:lvl1pPr>
              <a:defRPr sz="2000" b="1" cap="all" spc="80" baseline="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GB" noProof="0" dirty="0"/>
              <a:t>Meeting / 00.00.2022</a:t>
            </a:r>
            <a:br>
              <a:rPr lang="en-GB" noProof="0" dirty="0"/>
            </a:br>
            <a:r>
              <a:rPr lang="en-GB" noProof="0" dirty="0"/>
              <a:t>Name of Presenter</a:t>
            </a:r>
          </a:p>
        </p:txBody>
      </p:sp>
      <p:sp>
        <p:nvSpPr>
          <p:cNvPr id="12" name="Bildplatzhalter 3">
            <a:extLst>
              <a:ext uri="{FF2B5EF4-FFF2-40B4-BE49-F238E27FC236}">
                <a16:creationId xmlns:a16="http://schemas.microsoft.com/office/drawing/2014/main" id="{966715DC-6130-42C3-A96F-6ED815150D2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058000" y="3132747"/>
            <a:ext cx="6747567" cy="7189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Drag picture onto placeholder or click on symbol</a:t>
            </a:r>
          </a:p>
        </p:txBody>
      </p:sp>
      <p:sp>
        <p:nvSpPr>
          <p:cNvPr id="21" name="Bildplatzhalter 3">
            <a:extLst>
              <a:ext uri="{FF2B5EF4-FFF2-40B4-BE49-F238E27FC236}">
                <a16:creationId xmlns:a16="http://schemas.microsoft.com/office/drawing/2014/main" id="{C71FD371-8F4D-4FBA-9525-98A24824851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905312" y="3132747"/>
            <a:ext cx="4158000" cy="239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Drag picture onto placeholder or click on symbol</a:t>
            </a:r>
          </a:p>
        </p:txBody>
      </p:sp>
      <p:sp>
        <p:nvSpPr>
          <p:cNvPr id="23" name="Bildplatzhalter 3">
            <a:extLst>
              <a:ext uri="{FF2B5EF4-FFF2-40B4-BE49-F238E27FC236}">
                <a16:creationId xmlns:a16="http://schemas.microsoft.com/office/drawing/2014/main" id="{569C210D-EF1F-452B-93FA-0715D0A377B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6164925" y="3132747"/>
            <a:ext cx="3326400" cy="2721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  <p:sp>
        <p:nvSpPr>
          <p:cNvPr id="27" name="Bildplatzhalter 3">
            <a:extLst>
              <a:ext uri="{FF2B5EF4-FFF2-40B4-BE49-F238E27FC236}">
                <a16:creationId xmlns:a16="http://schemas.microsoft.com/office/drawing/2014/main" id="{14CDC2D7-E1F4-4CE0-AD9F-6320B67DF7E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905312" y="5634747"/>
            <a:ext cx="1965600" cy="250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  <p:sp>
        <p:nvSpPr>
          <p:cNvPr id="29" name="Bildplatzhalter 3">
            <a:extLst>
              <a:ext uri="{FF2B5EF4-FFF2-40B4-BE49-F238E27FC236}">
                <a16:creationId xmlns:a16="http://schemas.microsoft.com/office/drawing/2014/main" id="{B1D03E5E-DB4C-4093-BDC6-60A5F07E72F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3982512" y="5634747"/>
            <a:ext cx="2080800" cy="250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Drag picture onto placeholder or click on symbol</a:t>
            </a:r>
          </a:p>
        </p:txBody>
      </p:sp>
      <p:sp>
        <p:nvSpPr>
          <p:cNvPr id="30" name="Bildplatzhalter 3">
            <a:extLst>
              <a:ext uri="{FF2B5EF4-FFF2-40B4-BE49-F238E27FC236}">
                <a16:creationId xmlns:a16="http://schemas.microsoft.com/office/drawing/2014/main" id="{767E46B4-2E47-4581-9582-753839DB1B9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6164925" y="5962347"/>
            <a:ext cx="3326400" cy="217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Drag picture onto placeholder or click on symbol</a:t>
            </a:r>
          </a:p>
        </p:txBody>
      </p:sp>
      <p:sp>
        <p:nvSpPr>
          <p:cNvPr id="31" name="Bildplatzhalter 3">
            <a:extLst>
              <a:ext uri="{FF2B5EF4-FFF2-40B4-BE49-F238E27FC236}">
                <a16:creationId xmlns:a16="http://schemas.microsoft.com/office/drawing/2014/main" id="{D434EC1B-FA0D-4C91-9FEF-413F32F18E2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1905312" y="8255547"/>
            <a:ext cx="3351600" cy="2066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Drag picture onto placeholder or click on symbol</a:t>
            </a:r>
          </a:p>
        </p:txBody>
      </p:sp>
      <p:sp>
        <p:nvSpPr>
          <p:cNvPr id="32" name="Bildplatzhalter 3">
            <a:extLst>
              <a:ext uri="{FF2B5EF4-FFF2-40B4-BE49-F238E27FC236}">
                <a16:creationId xmlns:a16="http://schemas.microsoft.com/office/drawing/2014/main" id="{CDDE26EE-1378-4B8E-AA03-721A718262F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5358525" y="8244747"/>
            <a:ext cx="4132800" cy="2077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Drag picture onto placeholder or click on symbol</a:t>
            </a:r>
          </a:p>
        </p:txBody>
      </p:sp>
      <p:pic>
        <p:nvPicPr>
          <p:cNvPr id="19" name="Bild 38">
            <a:extLst>
              <a:ext uri="{FF2B5EF4-FFF2-40B4-BE49-F238E27FC236}">
                <a16:creationId xmlns:a16="http://schemas.microsoft.com/office/drawing/2014/main" id="{1F707558-A8F0-443D-AD9B-92997F49EC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76113" y="414269"/>
            <a:ext cx="3016800" cy="1571971"/>
          </a:xfrm>
          <a:prstGeom prst="rect">
            <a:avLst/>
          </a:prstGeom>
        </p:spPr>
      </p:pic>
      <p:sp>
        <p:nvSpPr>
          <p:cNvPr id="20" name="object 49">
            <a:extLst>
              <a:ext uri="{FF2B5EF4-FFF2-40B4-BE49-F238E27FC236}">
                <a16:creationId xmlns:a16="http://schemas.microsoft.com/office/drawing/2014/main" id="{AA6ECEEF-9A7A-487F-BA5D-018E6BE9EF9E}"/>
              </a:ext>
            </a:extLst>
          </p:cNvPr>
          <p:cNvSpPr>
            <a:spLocks noChangeAspect="1"/>
          </p:cNvSpPr>
          <p:nvPr userDrawn="1"/>
        </p:nvSpPr>
        <p:spPr>
          <a:xfrm>
            <a:off x="608400" y="10574740"/>
            <a:ext cx="4424400" cy="551359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3184" t="-9253" r="-16998"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19385555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DA81B1-833D-4F7B-99FB-ECBE4A24A4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775" y="1004888"/>
            <a:ext cx="5150072" cy="85318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3" name="Textplatzhalter 3">
            <a:extLst>
              <a:ext uri="{FF2B5EF4-FFF2-40B4-BE49-F238E27FC236}">
                <a16:creationId xmlns:a16="http://schemas.microsoft.com/office/drawing/2014/main" id="{902CC63B-3DEA-4FB2-876C-1239AB53BE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2774" y="383208"/>
            <a:ext cx="16452851" cy="235834"/>
          </a:xfrm>
        </p:spPr>
        <p:txBody>
          <a:bodyPr lIns="18000"/>
          <a:lstStyle>
            <a:lvl1pPr>
              <a:defRPr sz="1600" b="1" cap="all" spc="80" baseline="0">
                <a:latin typeface="+mj-lt"/>
              </a:defRPr>
            </a:lvl1pPr>
            <a:lvl2pPr>
              <a:defRPr sz="4000" cap="all" baseline="0">
                <a:latin typeface="+mj-lt"/>
              </a:defRPr>
            </a:lvl2pPr>
            <a:lvl3pPr>
              <a:defRPr sz="4000" cap="all" baseline="0">
                <a:latin typeface="+mj-lt"/>
              </a:defRPr>
            </a:lvl3pPr>
            <a:lvl4pPr>
              <a:defRPr sz="4000" cap="all" baseline="0">
                <a:latin typeface="+mj-lt"/>
              </a:defRPr>
            </a:lvl4pPr>
            <a:lvl5pPr>
              <a:defRPr sz="4000" cap="all" baseline="0">
                <a:latin typeface="+mj-lt"/>
              </a:defRPr>
            </a:lvl5pPr>
          </a:lstStyle>
          <a:p>
            <a:pPr lvl="0"/>
            <a:r>
              <a:rPr lang="en-GB" noProof="0" dirty="0"/>
              <a:t>Dummy Text</a:t>
            </a:r>
          </a:p>
        </p:txBody>
      </p:sp>
      <p:sp>
        <p:nvSpPr>
          <p:cNvPr id="9" name="Bildplatzhalter 3">
            <a:extLst>
              <a:ext uri="{FF2B5EF4-FFF2-40B4-BE49-F238E27FC236}">
                <a16:creationId xmlns:a16="http://schemas.microsoft.com/office/drawing/2014/main" id="{261851CB-6F16-4C2A-A515-0258A10FA19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94474" y="1919237"/>
            <a:ext cx="13809627" cy="93964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</p:spTree>
    <p:extLst>
      <p:ext uri="{BB962C8B-B14F-4D97-AF65-F5344CB8AC3E}">
        <p14:creationId xmlns:p14="http://schemas.microsoft.com/office/powerpoint/2010/main" val="11143578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3 Pictures +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569034-5B47-4715-8A6D-E68C04A05A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3" name="Textplatzhalter 3">
            <a:extLst>
              <a:ext uri="{FF2B5EF4-FFF2-40B4-BE49-F238E27FC236}">
                <a16:creationId xmlns:a16="http://schemas.microsoft.com/office/drawing/2014/main" id="{998504CD-AA7C-43C1-840E-44DEC2B81B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186" y="383208"/>
            <a:ext cx="16454439" cy="235834"/>
          </a:xfrm>
        </p:spPr>
        <p:txBody>
          <a:bodyPr lIns="18000"/>
          <a:lstStyle>
            <a:lvl1pPr>
              <a:defRPr sz="1600" b="1" cap="all" spc="80" baseline="0">
                <a:latin typeface="+mj-lt"/>
              </a:defRPr>
            </a:lvl1pPr>
            <a:lvl2pPr>
              <a:defRPr sz="4000" cap="all" baseline="0">
                <a:latin typeface="+mj-lt"/>
              </a:defRPr>
            </a:lvl2pPr>
            <a:lvl3pPr>
              <a:defRPr sz="4000" cap="all" baseline="0">
                <a:latin typeface="+mj-lt"/>
              </a:defRPr>
            </a:lvl3pPr>
            <a:lvl4pPr>
              <a:defRPr sz="4000" cap="all" baseline="0">
                <a:latin typeface="+mj-lt"/>
              </a:defRPr>
            </a:lvl4pPr>
            <a:lvl5pPr>
              <a:defRPr sz="4000" cap="all" baseline="0">
                <a:latin typeface="+mj-lt"/>
              </a:defRPr>
            </a:lvl5pPr>
          </a:lstStyle>
          <a:p>
            <a:pPr lvl="0"/>
            <a:r>
              <a:rPr lang="en-GB" noProof="0" dirty="0"/>
              <a:t>Dummy Text</a:t>
            </a:r>
          </a:p>
        </p:txBody>
      </p:sp>
      <p:sp>
        <p:nvSpPr>
          <p:cNvPr id="4" name="Textplatzhalter 4">
            <a:extLst>
              <a:ext uri="{FF2B5EF4-FFF2-40B4-BE49-F238E27FC236}">
                <a16:creationId xmlns:a16="http://schemas.microsoft.com/office/drawing/2014/main" id="{77F0CDAD-886F-4B9F-87F7-5DBB2DFA8D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981273" y="2333178"/>
            <a:ext cx="4511640" cy="417871"/>
          </a:xfrm>
        </p:spPr>
        <p:txBody>
          <a:bodyPr wrap="square">
            <a:spAutoFit/>
          </a:bodyPr>
          <a:lstStyle>
            <a:lvl1pPr>
              <a:lnSpc>
                <a:spcPct val="114000"/>
              </a:lnSpc>
              <a:defRPr sz="2600"/>
            </a:lvl1pPr>
          </a:lstStyle>
          <a:p>
            <a:pPr lvl="0"/>
            <a:r>
              <a:rPr lang="en-GB" noProof="0" dirty="0"/>
              <a:t>Dummy Text</a:t>
            </a:r>
          </a:p>
        </p:txBody>
      </p:sp>
      <p:sp>
        <p:nvSpPr>
          <p:cNvPr id="5" name="Bildplatzhalter 3">
            <a:extLst>
              <a:ext uri="{FF2B5EF4-FFF2-40B4-BE49-F238E27FC236}">
                <a16:creationId xmlns:a16="http://schemas.microsoft.com/office/drawing/2014/main" id="{69D8C990-8051-4734-B985-38E8B577957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656" y="2428875"/>
            <a:ext cx="4374000" cy="54405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Drag picture onto placeholder or click on symbol</a:t>
            </a:r>
          </a:p>
        </p:txBody>
      </p:sp>
      <p:sp>
        <p:nvSpPr>
          <p:cNvPr id="6" name="Bildplatzhalter 3">
            <a:extLst>
              <a:ext uri="{FF2B5EF4-FFF2-40B4-BE49-F238E27FC236}">
                <a16:creationId xmlns:a16="http://schemas.microsoft.com/office/drawing/2014/main" id="{16CFCA24-CBB8-4C36-9E68-1BC2F93B64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03438" y="2428875"/>
            <a:ext cx="4374000" cy="54405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  <p:sp>
        <p:nvSpPr>
          <p:cNvPr id="7" name="Bildplatzhalter 3">
            <a:extLst>
              <a:ext uri="{FF2B5EF4-FFF2-40B4-BE49-F238E27FC236}">
                <a16:creationId xmlns:a16="http://schemas.microsoft.com/office/drawing/2014/main" id="{FD05C4D1-71AF-45B1-97A9-9B7215A6DEB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788219" y="2428875"/>
            <a:ext cx="4374000" cy="54405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Drag picture onto placeholder or click on symbol</a:t>
            </a:r>
          </a:p>
        </p:txBody>
      </p:sp>
    </p:spTree>
    <p:extLst>
      <p:ext uri="{BB962C8B-B14F-4D97-AF65-F5344CB8AC3E}">
        <p14:creationId xmlns:p14="http://schemas.microsoft.com/office/powerpoint/2010/main" val="22648195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3 Sublines +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569034-5B47-4715-8A6D-E68C04A05A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774" y="1004888"/>
            <a:ext cx="16452851" cy="85318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3" name="Textplatzhalter 3">
            <a:extLst>
              <a:ext uri="{FF2B5EF4-FFF2-40B4-BE49-F238E27FC236}">
                <a16:creationId xmlns:a16="http://schemas.microsoft.com/office/drawing/2014/main" id="{998504CD-AA7C-43C1-840E-44DEC2B81B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2776" y="383208"/>
            <a:ext cx="16452849" cy="235834"/>
          </a:xfrm>
        </p:spPr>
        <p:txBody>
          <a:bodyPr lIns="18000"/>
          <a:lstStyle>
            <a:lvl1pPr>
              <a:defRPr sz="1600" b="1" cap="all" spc="80" baseline="0">
                <a:latin typeface="+mj-lt"/>
              </a:defRPr>
            </a:lvl1pPr>
            <a:lvl2pPr>
              <a:defRPr sz="4000" cap="all" baseline="0">
                <a:latin typeface="+mj-lt"/>
              </a:defRPr>
            </a:lvl2pPr>
            <a:lvl3pPr>
              <a:defRPr sz="4000" cap="all" baseline="0">
                <a:latin typeface="+mj-lt"/>
              </a:defRPr>
            </a:lvl3pPr>
            <a:lvl4pPr>
              <a:defRPr sz="4000" cap="all" baseline="0">
                <a:latin typeface="+mj-lt"/>
              </a:defRPr>
            </a:lvl4pPr>
            <a:lvl5pPr>
              <a:defRPr sz="4000" cap="all" baseline="0">
                <a:latin typeface="+mj-lt"/>
              </a:defRPr>
            </a:lvl5pPr>
          </a:lstStyle>
          <a:p>
            <a:pPr lvl="0"/>
            <a:r>
              <a:rPr lang="en-GB" noProof="0" dirty="0"/>
              <a:t>Dummy Text</a:t>
            </a:r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F1E8C572-05AC-44F7-BF67-18908490C0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2775" y="2347946"/>
            <a:ext cx="6066000" cy="470898"/>
          </a:xfrm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defRPr sz="3400" b="1" cap="all" spc="80" baseline="0">
                <a:latin typeface="+mj-lt"/>
              </a:defRPr>
            </a:lvl1pPr>
          </a:lstStyle>
          <a:p>
            <a:pPr lvl="0"/>
            <a:r>
              <a:rPr lang="en-GB" noProof="0"/>
              <a:t>Dummy Text</a:t>
            </a:r>
          </a:p>
        </p:txBody>
      </p:sp>
      <p:sp>
        <p:nvSpPr>
          <p:cNvPr id="9" name="Bildplatzhalter 3">
            <a:extLst>
              <a:ext uri="{FF2B5EF4-FFF2-40B4-BE49-F238E27FC236}">
                <a16:creationId xmlns:a16="http://schemas.microsoft.com/office/drawing/2014/main" id="{A1EC80BC-9722-41DB-AD4C-94448D2939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2775" y="3055431"/>
            <a:ext cx="6066000" cy="57063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  <p:sp>
        <p:nvSpPr>
          <p:cNvPr id="10" name="Bildplatzhalter 3">
            <a:extLst>
              <a:ext uri="{FF2B5EF4-FFF2-40B4-BE49-F238E27FC236}">
                <a16:creationId xmlns:a16="http://schemas.microsoft.com/office/drawing/2014/main" id="{980F55E9-AC86-4D23-95C8-CD55049F8A1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19844" y="3055431"/>
            <a:ext cx="6066000" cy="57063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  <p:sp>
        <p:nvSpPr>
          <p:cNvPr id="11" name="Bildplatzhalter 3">
            <a:extLst>
              <a:ext uri="{FF2B5EF4-FFF2-40B4-BE49-F238E27FC236}">
                <a16:creationId xmlns:a16="http://schemas.microsoft.com/office/drawing/2014/main" id="{92E425F5-751D-435F-A880-8D453831456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3426913" y="3055431"/>
            <a:ext cx="6066000" cy="57063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625C6D75-B6DB-46ED-8DAC-F5815D0C172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19844" y="2347946"/>
            <a:ext cx="6066000" cy="470898"/>
          </a:xfrm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defRPr sz="3400" b="1" cap="all" spc="80" baseline="0">
                <a:latin typeface="+mj-lt"/>
              </a:defRPr>
            </a:lvl1pPr>
          </a:lstStyle>
          <a:p>
            <a:pPr lvl="0"/>
            <a:r>
              <a:rPr lang="en-GB" noProof="0" dirty="0"/>
              <a:t>Dummy Text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A7841D83-0252-4916-A26E-953169DEE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426913" y="2347946"/>
            <a:ext cx="6066000" cy="470898"/>
          </a:xfrm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defRPr sz="3400" b="1" cap="all" spc="80" baseline="0">
                <a:latin typeface="+mj-lt"/>
              </a:defRPr>
            </a:lvl1pPr>
          </a:lstStyle>
          <a:p>
            <a:pPr lvl="0"/>
            <a:r>
              <a:rPr lang="en-GB" noProof="0" dirty="0"/>
              <a:t>Dummy Text</a:t>
            </a:r>
          </a:p>
        </p:txBody>
      </p:sp>
    </p:spTree>
    <p:extLst>
      <p:ext uri="{BB962C8B-B14F-4D97-AF65-F5344CB8AC3E}">
        <p14:creationId xmlns:p14="http://schemas.microsoft.com/office/powerpoint/2010/main" val="35943963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3 Sublines, Text 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569034-5B47-4715-8A6D-E68C04A05A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775" y="1004888"/>
            <a:ext cx="16452850" cy="85318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3" name="Textplatzhalter 3">
            <a:extLst>
              <a:ext uri="{FF2B5EF4-FFF2-40B4-BE49-F238E27FC236}">
                <a16:creationId xmlns:a16="http://schemas.microsoft.com/office/drawing/2014/main" id="{998504CD-AA7C-43C1-840E-44DEC2B81B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2777" y="383208"/>
            <a:ext cx="16452848" cy="235834"/>
          </a:xfrm>
        </p:spPr>
        <p:txBody>
          <a:bodyPr lIns="18000"/>
          <a:lstStyle>
            <a:lvl1pPr>
              <a:defRPr sz="1600" b="1" cap="all" spc="80" baseline="0">
                <a:latin typeface="+mj-lt"/>
              </a:defRPr>
            </a:lvl1pPr>
            <a:lvl2pPr>
              <a:defRPr sz="4000" cap="all" baseline="0">
                <a:latin typeface="+mj-lt"/>
              </a:defRPr>
            </a:lvl2pPr>
            <a:lvl3pPr>
              <a:defRPr sz="4000" cap="all" baseline="0">
                <a:latin typeface="+mj-lt"/>
              </a:defRPr>
            </a:lvl3pPr>
            <a:lvl4pPr>
              <a:defRPr sz="4000" cap="all" baseline="0">
                <a:latin typeface="+mj-lt"/>
              </a:defRPr>
            </a:lvl4pPr>
            <a:lvl5pPr>
              <a:defRPr sz="4000" cap="all" baseline="0">
                <a:latin typeface="+mj-lt"/>
              </a:defRPr>
            </a:lvl5pPr>
          </a:lstStyle>
          <a:p>
            <a:pPr lvl="0"/>
            <a:r>
              <a:rPr lang="en-GB" noProof="0" dirty="0"/>
              <a:t>Dummy Text</a:t>
            </a:r>
          </a:p>
        </p:txBody>
      </p:sp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879502BE-0E8F-4536-A6EF-92F5016446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2775" y="2475541"/>
            <a:ext cx="5510327" cy="1287084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200"/>
              </a:spcAft>
              <a:defRPr sz="3400" b="1" cap="all" spc="80" baseline="0">
                <a:latin typeface="+mj-lt"/>
              </a:defRPr>
            </a:lvl1pPr>
            <a:lvl2pPr marL="576000" indent="-576000">
              <a:lnSpc>
                <a:spcPct val="110000"/>
              </a:lnSpc>
              <a:buSzPct val="100000"/>
              <a:buFont typeface="Trade Gothic Next" panose="020B0503040303020004" pitchFamily="34" charset="0"/>
              <a:buChar char="—"/>
              <a:defRPr/>
            </a:lvl2pPr>
            <a:lvl3pPr marL="900000" indent="-900000">
              <a:buSzPct val="120000"/>
              <a:buFont typeface="Trade Gothic LT Std" panose="00000500000000000000" pitchFamily="50" charset="0"/>
              <a:buChar char="—"/>
              <a:defRPr/>
            </a:lvl3pPr>
          </a:lstStyle>
          <a:p>
            <a:pPr lvl="0"/>
            <a:r>
              <a:rPr lang="en-GB" noProof="0" dirty="0"/>
              <a:t>Dummy Text Level 1</a:t>
            </a:r>
          </a:p>
          <a:p>
            <a:pPr lvl="1"/>
            <a:r>
              <a:rPr lang="en-GB" noProof="0" dirty="0"/>
              <a:t>Dummy Text Level 2 Regular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1AB06423-C159-439C-BDD4-ADB073A88A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97681" y="2475541"/>
            <a:ext cx="5510327" cy="1287084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200"/>
              </a:spcAft>
              <a:defRPr sz="3400" b="1" cap="all" spc="80" baseline="0">
                <a:latin typeface="+mj-lt"/>
              </a:defRPr>
            </a:lvl1pPr>
            <a:lvl2pPr marL="576000" indent="-576000">
              <a:lnSpc>
                <a:spcPct val="110000"/>
              </a:lnSpc>
              <a:buSzPct val="100000"/>
              <a:buFont typeface="Trade Gothic Next" panose="020B0503040303020004" pitchFamily="34" charset="0"/>
              <a:buChar char="—"/>
              <a:defRPr/>
            </a:lvl2pPr>
            <a:lvl3pPr marL="900000" indent="-900000">
              <a:buSzPct val="120000"/>
              <a:buFont typeface="Trade Gothic LT Std" panose="00000500000000000000" pitchFamily="50" charset="0"/>
              <a:buChar char="—"/>
              <a:defRPr/>
            </a:lvl3pPr>
          </a:lstStyle>
          <a:p>
            <a:pPr lvl="0"/>
            <a:r>
              <a:rPr lang="en-GB" noProof="0" dirty="0"/>
              <a:t>Dummy Text Level 1</a:t>
            </a:r>
          </a:p>
          <a:p>
            <a:pPr lvl="1"/>
            <a:r>
              <a:rPr lang="en-GB" noProof="0" dirty="0"/>
              <a:t>Dummy Text Level 2 Regular</a:t>
            </a:r>
          </a:p>
        </p:txBody>
      </p:sp>
      <p:sp>
        <p:nvSpPr>
          <p:cNvPr id="16" name="Textplatzhalter 10">
            <a:extLst>
              <a:ext uri="{FF2B5EF4-FFF2-40B4-BE49-F238E27FC236}">
                <a16:creationId xmlns:a16="http://schemas.microsoft.com/office/drawing/2014/main" id="{42468B2C-8C2D-4D98-95BB-38D47CB766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982586" y="2475541"/>
            <a:ext cx="5510327" cy="1287084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200"/>
              </a:spcAft>
              <a:defRPr sz="3400" b="1" cap="all" spc="80" baseline="0">
                <a:latin typeface="+mj-lt"/>
              </a:defRPr>
            </a:lvl1pPr>
            <a:lvl2pPr marL="576000" indent="-576000">
              <a:lnSpc>
                <a:spcPct val="110000"/>
              </a:lnSpc>
              <a:buSzPct val="100000"/>
              <a:buFont typeface="Trade Gothic Next" panose="020B0503040303020004" pitchFamily="34" charset="0"/>
              <a:buChar char="—"/>
              <a:defRPr/>
            </a:lvl2pPr>
            <a:lvl3pPr marL="900000" indent="-900000">
              <a:buSzPct val="120000"/>
              <a:buFont typeface="Trade Gothic LT Std" panose="00000500000000000000" pitchFamily="50" charset="0"/>
              <a:buChar char="—"/>
              <a:defRPr/>
            </a:lvl3pPr>
          </a:lstStyle>
          <a:p>
            <a:pPr lvl="0"/>
            <a:r>
              <a:rPr lang="en-GB" noProof="0" dirty="0"/>
              <a:t>Dummy Text Level 1</a:t>
            </a:r>
          </a:p>
          <a:p>
            <a:pPr lvl="1"/>
            <a:r>
              <a:rPr lang="en-GB" noProof="0" dirty="0"/>
              <a:t>Dummy Text Level 2 Regular</a:t>
            </a:r>
          </a:p>
        </p:txBody>
      </p:sp>
    </p:spTree>
    <p:extLst>
      <p:ext uri="{BB962C8B-B14F-4D97-AF65-F5344CB8AC3E}">
        <p14:creationId xmlns:p14="http://schemas.microsoft.com/office/powerpoint/2010/main" val="13849761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3 Sublines + 3 Text Boxe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569034-5B47-4715-8A6D-E68C04A05A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775" y="1004888"/>
            <a:ext cx="16452850" cy="85318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3" name="Textplatzhalter 3">
            <a:extLst>
              <a:ext uri="{FF2B5EF4-FFF2-40B4-BE49-F238E27FC236}">
                <a16:creationId xmlns:a16="http://schemas.microsoft.com/office/drawing/2014/main" id="{998504CD-AA7C-43C1-840E-44DEC2B81B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2777" y="383208"/>
            <a:ext cx="16452848" cy="235834"/>
          </a:xfrm>
        </p:spPr>
        <p:txBody>
          <a:bodyPr lIns="18000"/>
          <a:lstStyle>
            <a:lvl1pPr>
              <a:defRPr sz="1600" b="1" cap="all" spc="80" baseline="0">
                <a:latin typeface="+mj-lt"/>
              </a:defRPr>
            </a:lvl1pPr>
            <a:lvl2pPr>
              <a:defRPr sz="4000" cap="all" baseline="0">
                <a:latin typeface="+mj-lt"/>
              </a:defRPr>
            </a:lvl2pPr>
            <a:lvl3pPr>
              <a:defRPr sz="4000" cap="all" baseline="0">
                <a:latin typeface="+mj-lt"/>
              </a:defRPr>
            </a:lvl3pPr>
            <a:lvl4pPr>
              <a:defRPr sz="4000" cap="all" baseline="0">
                <a:latin typeface="+mj-lt"/>
              </a:defRPr>
            </a:lvl4pPr>
            <a:lvl5pPr>
              <a:defRPr sz="4000" cap="all" baseline="0">
                <a:latin typeface="+mj-lt"/>
              </a:defRPr>
            </a:lvl5pPr>
          </a:lstStyle>
          <a:p>
            <a:pPr lvl="0"/>
            <a:r>
              <a:rPr lang="en-GB" noProof="0" dirty="0"/>
              <a:t>Dummy Text</a:t>
            </a:r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98FC6DDB-618A-483E-8CDD-4A9580FE7D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2775" y="2826415"/>
            <a:ext cx="6078020" cy="4708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200"/>
              </a:spcAft>
              <a:defRPr sz="3400" b="1" cap="all" spc="80" baseline="0">
                <a:latin typeface="+mj-lt"/>
              </a:defRPr>
            </a:lvl1pPr>
            <a:lvl2pPr marL="576000" indent="-576000">
              <a:lnSpc>
                <a:spcPct val="110000"/>
              </a:lnSpc>
              <a:buSzPct val="100000"/>
              <a:buFont typeface="Trade Gothic LT Std" panose="00000500000000000000" pitchFamily="50" charset="0"/>
              <a:buChar char="—"/>
              <a:defRPr/>
            </a:lvl2pPr>
            <a:lvl3pPr marL="900000" indent="-900000">
              <a:buSzPct val="120000"/>
              <a:buFont typeface="Trade Gothic LT Std" panose="00000500000000000000" pitchFamily="50" charset="0"/>
              <a:buChar char="—"/>
              <a:defRPr/>
            </a:lvl3pPr>
          </a:lstStyle>
          <a:p>
            <a:pPr lvl="0"/>
            <a:r>
              <a:rPr lang="en-GB" noProof="0" dirty="0"/>
              <a:t>Dummy Text</a:t>
            </a:r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94C5C15A-59E8-41EC-BFE4-FA3241351B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13040" y="2826415"/>
            <a:ext cx="6078020" cy="4708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200"/>
              </a:spcAft>
              <a:defRPr sz="3400" b="1" cap="all" spc="80" baseline="0">
                <a:latin typeface="+mj-lt"/>
              </a:defRPr>
            </a:lvl1pPr>
            <a:lvl2pPr marL="576000" indent="-576000">
              <a:lnSpc>
                <a:spcPct val="110000"/>
              </a:lnSpc>
              <a:buSzPct val="100000"/>
              <a:buFont typeface="Trade Gothic LT Std" panose="00000500000000000000" pitchFamily="50" charset="0"/>
              <a:buChar char="—"/>
              <a:defRPr/>
            </a:lvl2pPr>
            <a:lvl3pPr marL="900000" indent="-900000">
              <a:buSzPct val="120000"/>
              <a:buFont typeface="Trade Gothic LT Std" panose="00000500000000000000" pitchFamily="50" charset="0"/>
              <a:buChar char="—"/>
              <a:defRPr/>
            </a:lvl3pPr>
          </a:lstStyle>
          <a:p>
            <a:pPr lvl="0"/>
            <a:r>
              <a:rPr lang="en-GB" noProof="0"/>
              <a:t>Dummy Text</a:t>
            </a:r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2280A949-20A8-4BF1-A344-9E42FF6693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414893" y="2826415"/>
            <a:ext cx="6078020" cy="4708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200"/>
              </a:spcAft>
              <a:defRPr sz="3400" b="1" cap="all" spc="80" baseline="0">
                <a:latin typeface="+mj-lt"/>
              </a:defRPr>
            </a:lvl1pPr>
            <a:lvl2pPr marL="576000" indent="-576000">
              <a:lnSpc>
                <a:spcPct val="110000"/>
              </a:lnSpc>
              <a:buSzPct val="100000"/>
              <a:buFont typeface="Trade Gothic LT Std" panose="00000500000000000000" pitchFamily="50" charset="0"/>
              <a:buChar char="—"/>
              <a:defRPr/>
            </a:lvl2pPr>
            <a:lvl3pPr marL="900000" indent="-900000">
              <a:buSzPct val="120000"/>
              <a:buFont typeface="Trade Gothic LT Std" panose="00000500000000000000" pitchFamily="50" charset="0"/>
              <a:buChar char="—"/>
              <a:defRPr/>
            </a:lvl3pPr>
          </a:lstStyle>
          <a:p>
            <a:pPr lvl="0"/>
            <a:r>
              <a:rPr lang="en-GB" noProof="0" dirty="0"/>
              <a:t>Dummy Text</a:t>
            </a:r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199395E6-9C0C-4F7B-8623-EDF229E612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775" y="3464857"/>
            <a:ext cx="6078020" cy="5624254"/>
          </a:xfrm>
          <a:solidFill>
            <a:schemeClr val="accent3"/>
          </a:solidFill>
        </p:spPr>
        <p:txBody>
          <a:bodyPr lIns="216000" tIns="576000" rIns="252000" bIns="360000">
            <a:noAutofit/>
          </a:bodyPr>
          <a:lstStyle>
            <a:lvl1pPr marL="540000" indent="-540000">
              <a:lnSpc>
                <a:spcPct val="110000"/>
              </a:lnSpc>
              <a:buFont typeface="Trade Gothic Next" panose="020B0503040303020004" pitchFamily="34" charset="0"/>
              <a:buChar char="—"/>
              <a:defRPr/>
            </a:lvl1pPr>
          </a:lstStyle>
          <a:p>
            <a:pPr lvl="0"/>
            <a:r>
              <a:rPr lang="en-GB" noProof="0" dirty="0"/>
              <a:t>Dummy Text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157660B5-5B27-4964-94E0-CF2F06C124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13834" y="3464857"/>
            <a:ext cx="6078020" cy="5624254"/>
          </a:xfrm>
          <a:solidFill>
            <a:schemeClr val="accent3"/>
          </a:solidFill>
        </p:spPr>
        <p:txBody>
          <a:bodyPr lIns="216000" tIns="576000" rIns="252000" bIns="360000">
            <a:noAutofit/>
          </a:bodyPr>
          <a:lstStyle>
            <a:lvl1pPr marL="540000" indent="-540000">
              <a:lnSpc>
                <a:spcPct val="110000"/>
              </a:lnSpc>
              <a:buFont typeface="Trade Gothic Next" panose="020B0503040303020004" pitchFamily="34" charset="0"/>
              <a:buChar char="—"/>
              <a:defRPr/>
            </a:lvl1pPr>
          </a:lstStyle>
          <a:p>
            <a:pPr lvl="0"/>
            <a:r>
              <a:rPr lang="en-GB" noProof="0" dirty="0"/>
              <a:t>Dummy Text</a:t>
            </a:r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ED76A1D4-A1F9-4C2D-BE89-6C57A862A6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414893" y="3464857"/>
            <a:ext cx="6078020" cy="5624254"/>
          </a:xfrm>
          <a:solidFill>
            <a:schemeClr val="accent3"/>
          </a:solidFill>
        </p:spPr>
        <p:txBody>
          <a:bodyPr lIns="216000" tIns="576000" rIns="252000" bIns="360000">
            <a:noAutofit/>
          </a:bodyPr>
          <a:lstStyle>
            <a:lvl1pPr marL="540000" indent="-540000">
              <a:lnSpc>
                <a:spcPct val="110000"/>
              </a:lnSpc>
              <a:buFont typeface="Trade Gothic Next" panose="020B0503040303020004" pitchFamily="34" charset="0"/>
              <a:buChar char="—"/>
              <a:defRPr/>
            </a:lvl1pPr>
          </a:lstStyle>
          <a:p>
            <a:pPr lvl="0"/>
            <a:r>
              <a:rPr lang="en-GB" noProof="0" dirty="0"/>
              <a:t>Dummy Text</a:t>
            </a:r>
          </a:p>
        </p:txBody>
      </p:sp>
    </p:spTree>
    <p:extLst>
      <p:ext uri="{BB962C8B-B14F-4D97-AF65-F5344CB8AC3E}">
        <p14:creationId xmlns:p14="http://schemas.microsoft.com/office/powerpoint/2010/main" val="32132840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3 Pictures + 3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035700-2DDF-44D5-ACC7-F7AD0A9602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3" name="Textplatzhalter 3">
            <a:extLst>
              <a:ext uri="{FF2B5EF4-FFF2-40B4-BE49-F238E27FC236}">
                <a16:creationId xmlns:a16="http://schemas.microsoft.com/office/drawing/2014/main" id="{0F959AC7-C6B0-478F-B384-E4004191BB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187" y="383208"/>
            <a:ext cx="16443762" cy="235834"/>
          </a:xfrm>
        </p:spPr>
        <p:txBody>
          <a:bodyPr lIns="18000"/>
          <a:lstStyle>
            <a:lvl1pPr>
              <a:defRPr sz="1600" b="1" cap="all" spc="80" baseline="0">
                <a:latin typeface="+mj-lt"/>
              </a:defRPr>
            </a:lvl1pPr>
            <a:lvl2pPr>
              <a:defRPr sz="4000" cap="all" baseline="0">
                <a:latin typeface="+mj-lt"/>
              </a:defRPr>
            </a:lvl2pPr>
            <a:lvl3pPr>
              <a:defRPr sz="4000" cap="all" baseline="0">
                <a:latin typeface="+mj-lt"/>
              </a:defRPr>
            </a:lvl3pPr>
            <a:lvl4pPr>
              <a:defRPr sz="4000" cap="all" baseline="0">
                <a:latin typeface="+mj-lt"/>
              </a:defRPr>
            </a:lvl4pPr>
            <a:lvl5pPr>
              <a:defRPr sz="4000" cap="all" baseline="0">
                <a:latin typeface="+mj-lt"/>
              </a:defRPr>
            </a:lvl5pPr>
          </a:lstStyle>
          <a:p>
            <a:pPr lvl="0"/>
            <a:r>
              <a:rPr lang="en-GB" noProof="0" dirty="0"/>
              <a:t>Dummy Text</a:t>
            </a:r>
          </a:p>
        </p:txBody>
      </p:sp>
      <p:sp>
        <p:nvSpPr>
          <p:cNvPr id="4" name="Textplatzhalter 4">
            <a:extLst>
              <a:ext uri="{FF2B5EF4-FFF2-40B4-BE49-F238E27FC236}">
                <a16:creationId xmlns:a16="http://schemas.microsoft.com/office/drawing/2014/main" id="{718EECC9-2748-4825-8C12-9D6ABB952A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1186" y="7413046"/>
            <a:ext cx="6076341" cy="810928"/>
          </a:xfrm>
        </p:spPr>
        <p:txBody>
          <a:bodyPr wrap="square">
            <a:spAutoFit/>
          </a:bodyPr>
          <a:lstStyle>
            <a:lvl1pPr>
              <a:lnSpc>
                <a:spcPct val="105000"/>
              </a:lnSpc>
              <a:defRPr sz="2600" b="1" cap="none" baseline="0">
                <a:latin typeface="+mn-lt"/>
              </a:defRPr>
            </a:lvl1pPr>
            <a:lvl2pPr marL="0" indent="0">
              <a:lnSpc>
                <a:spcPct val="105000"/>
              </a:lnSpc>
              <a:buFontTx/>
              <a:buNone/>
              <a:defRPr/>
            </a:lvl2pPr>
          </a:lstStyle>
          <a:p>
            <a:pPr lvl="0"/>
            <a:r>
              <a:rPr lang="en-GB" noProof="0" dirty="0"/>
              <a:t>Dummy Text</a:t>
            </a:r>
          </a:p>
          <a:p>
            <a:pPr lvl="1"/>
            <a:r>
              <a:rPr lang="en-GB" noProof="0" dirty="0"/>
              <a:t>Dummy Text</a:t>
            </a:r>
          </a:p>
        </p:txBody>
      </p:sp>
      <p:sp>
        <p:nvSpPr>
          <p:cNvPr id="5" name="Bildplatzhalter 3">
            <a:extLst>
              <a:ext uri="{FF2B5EF4-FFF2-40B4-BE49-F238E27FC236}">
                <a16:creationId xmlns:a16="http://schemas.microsoft.com/office/drawing/2014/main" id="{1056D3CE-45AD-4852-9F40-E8321118829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1187" y="2454275"/>
            <a:ext cx="6076341" cy="47282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  <p:sp>
        <p:nvSpPr>
          <p:cNvPr id="6" name="Bildplatzhalter 3">
            <a:extLst>
              <a:ext uri="{FF2B5EF4-FFF2-40B4-BE49-F238E27FC236}">
                <a16:creationId xmlns:a16="http://schemas.microsoft.com/office/drawing/2014/main" id="{41C41994-72A6-477F-8D0E-D1F3F2C3381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13880" y="2454275"/>
            <a:ext cx="6076341" cy="47282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  <p:sp>
        <p:nvSpPr>
          <p:cNvPr id="7" name="Bildplatzhalter 3">
            <a:extLst>
              <a:ext uri="{FF2B5EF4-FFF2-40B4-BE49-F238E27FC236}">
                <a16:creationId xmlns:a16="http://schemas.microsoft.com/office/drawing/2014/main" id="{7A5EFEE9-7061-4B0F-A6E2-BF3C216C9C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3416574" y="2454275"/>
            <a:ext cx="6076341" cy="47282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97724464-8684-4015-B598-61900F3383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14674" y="7392040"/>
            <a:ext cx="6076341" cy="810928"/>
          </a:xfrm>
        </p:spPr>
        <p:txBody>
          <a:bodyPr wrap="square">
            <a:spAutoFit/>
          </a:bodyPr>
          <a:lstStyle>
            <a:lvl1pPr>
              <a:lnSpc>
                <a:spcPct val="105000"/>
              </a:lnSpc>
              <a:defRPr sz="2600" b="1" cap="none" baseline="0">
                <a:latin typeface="+mn-lt"/>
              </a:defRPr>
            </a:lvl1pPr>
            <a:lvl2pPr marL="0" indent="0">
              <a:lnSpc>
                <a:spcPct val="105000"/>
              </a:lnSpc>
              <a:buFontTx/>
              <a:buNone/>
              <a:defRPr/>
            </a:lvl2pPr>
          </a:lstStyle>
          <a:p>
            <a:pPr lvl="0"/>
            <a:r>
              <a:rPr lang="en-GB" noProof="0"/>
              <a:t>Dummy Text</a:t>
            </a:r>
          </a:p>
          <a:p>
            <a:pPr lvl="1"/>
            <a:r>
              <a:rPr lang="en-GB" noProof="0"/>
              <a:t>Dummy Text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78D2DEBA-401B-4A49-AA46-970889A28BD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416574" y="7413046"/>
            <a:ext cx="6076341" cy="810928"/>
          </a:xfrm>
        </p:spPr>
        <p:txBody>
          <a:bodyPr wrap="square">
            <a:spAutoFit/>
          </a:bodyPr>
          <a:lstStyle>
            <a:lvl1pPr>
              <a:lnSpc>
                <a:spcPct val="105000"/>
              </a:lnSpc>
              <a:defRPr sz="2600" b="1" cap="none" baseline="0">
                <a:latin typeface="+mn-lt"/>
              </a:defRPr>
            </a:lvl1pPr>
            <a:lvl2pPr marL="0" indent="0">
              <a:lnSpc>
                <a:spcPct val="105000"/>
              </a:lnSpc>
              <a:buFontTx/>
              <a:buNone/>
              <a:defRPr/>
            </a:lvl2pPr>
          </a:lstStyle>
          <a:p>
            <a:pPr lvl="0"/>
            <a:r>
              <a:rPr lang="en-GB" noProof="0" dirty="0"/>
              <a:t>Dummy Text</a:t>
            </a:r>
          </a:p>
          <a:p>
            <a:pPr lvl="1"/>
            <a:r>
              <a:rPr lang="en-GB" noProof="0" dirty="0"/>
              <a:t>Dummy Text</a:t>
            </a:r>
          </a:p>
        </p:txBody>
      </p:sp>
    </p:spTree>
    <p:extLst>
      <p:ext uri="{BB962C8B-B14F-4D97-AF65-F5344CB8AC3E}">
        <p14:creationId xmlns:p14="http://schemas.microsoft.com/office/powerpoint/2010/main" val="25121219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4 Sublines + 4 Pictures + 4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035700-2DDF-44D5-ACC7-F7AD0A9602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3" name="Textplatzhalter 3">
            <a:extLst>
              <a:ext uri="{FF2B5EF4-FFF2-40B4-BE49-F238E27FC236}">
                <a16:creationId xmlns:a16="http://schemas.microsoft.com/office/drawing/2014/main" id="{0F959AC7-C6B0-478F-B384-E4004191BB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186" y="383208"/>
            <a:ext cx="16454439" cy="235834"/>
          </a:xfrm>
        </p:spPr>
        <p:txBody>
          <a:bodyPr lIns="18000"/>
          <a:lstStyle>
            <a:lvl1pPr>
              <a:defRPr sz="1600" b="1" cap="all" spc="80" baseline="0">
                <a:latin typeface="+mj-lt"/>
              </a:defRPr>
            </a:lvl1pPr>
            <a:lvl2pPr>
              <a:defRPr sz="4000" cap="all" baseline="0">
                <a:latin typeface="+mj-lt"/>
              </a:defRPr>
            </a:lvl2pPr>
            <a:lvl3pPr>
              <a:defRPr sz="4000" cap="all" baseline="0">
                <a:latin typeface="+mj-lt"/>
              </a:defRPr>
            </a:lvl3pPr>
            <a:lvl4pPr>
              <a:defRPr sz="4000" cap="all" baseline="0">
                <a:latin typeface="+mj-lt"/>
              </a:defRPr>
            </a:lvl4pPr>
            <a:lvl5pPr>
              <a:defRPr sz="4000" cap="all" baseline="0">
                <a:latin typeface="+mj-lt"/>
              </a:defRPr>
            </a:lvl5pPr>
          </a:lstStyle>
          <a:p>
            <a:pPr lvl="0"/>
            <a:r>
              <a:rPr lang="en-GB" noProof="0" dirty="0"/>
              <a:t>Dummy Text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152B1E15-68A6-4638-B2A1-572B2F3F67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1185" y="2363973"/>
            <a:ext cx="4392000" cy="4708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3400" b="1" cap="all" spc="80" baseline="0">
                <a:latin typeface="+mj-lt"/>
              </a:defRPr>
            </a:lvl1pPr>
          </a:lstStyle>
          <a:p>
            <a:pPr lvl="0"/>
            <a:r>
              <a:rPr lang="en-GB" noProof="0" dirty="0"/>
              <a:t>Dummy Text</a:t>
            </a:r>
          </a:p>
        </p:txBody>
      </p:sp>
      <p:sp>
        <p:nvSpPr>
          <p:cNvPr id="11" name="Bildplatzhalter 3">
            <a:extLst>
              <a:ext uri="{FF2B5EF4-FFF2-40B4-BE49-F238E27FC236}">
                <a16:creationId xmlns:a16="http://schemas.microsoft.com/office/drawing/2014/main" id="{5A9CCD34-FFB7-4914-892C-3A1E8D32CA4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1186" y="2975615"/>
            <a:ext cx="4392000" cy="51641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  <p:sp>
        <p:nvSpPr>
          <p:cNvPr id="12" name="Bildplatzhalter 3">
            <a:extLst>
              <a:ext uri="{FF2B5EF4-FFF2-40B4-BE49-F238E27FC236}">
                <a16:creationId xmlns:a16="http://schemas.microsoft.com/office/drawing/2014/main" id="{87778CB2-B3D1-480E-BA7D-03B0614B5A9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41095" y="2975615"/>
            <a:ext cx="4392000" cy="51641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  <p:sp>
        <p:nvSpPr>
          <p:cNvPr id="13" name="Bildplatzhalter 3">
            <a:extLst>
              <a:ext uri="{FF2B5EF4-FFF2-40B4-BE49-F238E27FC236}">
                <a16:creationId xmlns:a16="http://schemas.microsoft.com/office/drawing/2014/main" id="{41497DF0-3A37-4937-A858-F30317F82D1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271004" y="2975615"/>
            <a:ext cx="4392000" cy="51641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46D2D5B2-41EA-4821-A363-DD2E3CB97B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41094" y="2363973"/>
            <a:ext cx="4392000" cy="4708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3400" b="1" cap="all" spc="80" baseline="0">
                <a:latin typeface="+mj-lt"/>
              </a:defRPr>
            </a:lvl1pPr>
          </a:lstStyle>
          <a:p>
            <a:pPr lvl="0"/>
            <a:r>
              <a:rPr lang="en-GB" noProof="0"/>
              <a:t>Dummy Text</a:t>
            </a:r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F58D797A-B632-4C99-9F66-D8253D95E2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271003" y="2363973"/>
            <a:ext cx="4392000" cy="4708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3400" b="1" cap="all" spc="80" baseline="0">
                <a:latin typeface="+mj-lt"/>
              </a:defRPr>
            </a:lvl1pPr>
          </a:lstStyle>
          <a:p>
            <a:pPr lvl="0"/>
            <a:r>
              <a:rPr lang="en-GB" noProof="0"/>
              <a:t>Dummy Text</a:t>
            </a:r>
          </a:p>
        </p:txBody>
      </p:sp>
      <p:sp>
        <p:nvSpPr>
          <p:cNvPr id="16" name="Textplatzhalter 4">
            <a:extLst>
              <a:ext uri="{FF2B5EF4-FFF2-40B4-BE49-F238E27FC236}">
                <a16:creationId xmlns:a16="http://schemas.microsoft.com/office/drawing/2014/main" id="{AD2F3DCE-CFA6-44E4-AEAD-A064141155F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1185" y="8285504"/>
            <a:ext cx="4392000" cy="390813"/>
          </a:xfrm>
        </p:spPr>
        <p:txBody>
          <a:bodyPr wrap="square">
            <a:spAutoFit/>
          </a:bodyPr>
          <a:lstStyle>
            <a:lvl1pPr>
              <a:lnSpc>
                <a:spcPct val="105000"/>
              </a:lnSpc>
              <a:defRPr sz="2600" cap="none" baseline="0">
                <a:latin typeface="+mn-lt"/>
              </a:defRPr>
            </a:lvl1pPr>
          </a:lstStyle>
          <a:p>
            <a:pPr lvl="0"/>
            <a:r>
              <a:rPr lang="en-GB" noProof="0"/>
              <a:t>Dummy Text</a:t>
            </a:r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1D294FDD-0B74-4CEE-A79A-2CE7F5751FF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41094" y="8285504"/>
            <a:ext cx="4392000" cy="390813"/>
          </a:xfrm>
        </p:spPr>
        <p:txBody>
          <a:bodyPr wrap="square">
            <a:spAutoFit/>
          </a:bodyPr>
          <a:lstStyle>
            <a:lvl1pPr>
              <a:lnSpc>
                <a:spcPct val="105000"/>
              </a:lnSpc>
              <a:defRPr sz="2600" cap="none" baseline="0">
                <a:latin typeface="+mn-lt"/>
              </a:defRPr>
            </a:lvl1pPr>
          </a:lstStyle>
          <a:p>
            <a:pPr lvl="0"/>
            <a:r>
              <a:rPr lang="en-GB" noProof="0"/>
              <a:t>Dummy Text</a:t>
            </a:r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86184544-4F23-47D9-84D3-980DB2C544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271003" y="8285504"/>
            <a:ext cx="4392000" cy="390813"/>
          </a:xfrm>
        </p:spPr>
        <p:txBody>
          <a:bodyPr wrap="square">
            <a:spAutoFit/>
          </a:bodyPr>
          <a:lstStyle>
            <a:lvl1pPr>
              <a:lnSpc>
                <a:spcPct val="105000"/>
              </a:lnSpc>
              <a:defRPr sz="2600" cap="none" baseline="0">
                <a:latin typeface="+mn-lt"/>
              </a:defRPr>
            </a:lvl1pPr>
          </a:lstStyle>
          <a:p>
            <a:pPr lvl="0"/>
            <a:r>
              <a:rPr lang="en-GB" noProof="0"/>
              <a:t>Dummy Text</a:t>
            </a:r>
          </a:p>
        </p:txBody>
      </p:sp>
      <p:sp>
        <p:nvSpPr>
          <p:cNvPr id="19" name="Bildplatzhalter 3">
            <a:extLst>
              <a:ext uri="{FF2B5EF4-FFF2-40B4-BE49-F238E27FC236}">
                <a16:creationId xmlns:a16="http://schemas.microsoft.com/office/drawing/2014/main" id="{EBA4B3CF-4451-48F9-8A0E-88B45633090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5100913" y="2975615"/>
            <a:ext cx="4392000" cy="51641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  <p:sp>
        <p:nvSpPr>
          <p:cNvPr id="20" name="Textplatzhalter 4">
            <a:extLst>
              <a:ext uri="{FF2B5EF4-FFF2-40B4-BE49-F238E27FC236}">
                <a16:creationId xmlns:a16="http://schemas.microsoft.com/office/drawing/2014/main" id="{1094FF6C-5CBD-4ACC-9B68-37254D6BC67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100913" y="2363973"/>
            <a:ext cx="4392000" cy="4708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3400" b="1" cap="all" spc="80" baseline="0">
                <a:latin typeface="+mj-lt"/>
              </a:defRPr>
            </a:lvl1pPr>
          </a:lstStyle>
          <a:p>
            <a:pPr lvl="0"/>
            <a:r>
              <a:rPr lang="en-GB" noProof="0" dirty="0"/>
              <a:t>Dummy Text</a:t>
            </a:r>
          </a:p>
        </p:txBody>
      </p:sp>
      <p:sp>
        <p:nvSpPr>
          <p:cNvPr id="21" name="Textplatzhalter 4">
            <a:extLst>
              <a:ext uri="{FF2B5EF4-FFF2-40B4-BE49-F238E27FC236}">
                <a16:creationId xmlns:a16="http://schemas.microsoft.com/office/drawing/2014/main" id="{61A42316-F205-4D12-9604-5D3AA97391D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100913" y="8285504"/>
            <a:ext cx="4392000" cy="390813"/>
          </a:xfrm>
        </p:spPr>
        <p:txBody>
          <a:bodyPr wrap="square">
            <a:spAutoFit/>
          </a:bodyPr>
          <a:lstStyle>
            <a:lvl1pPr>
              <a:lnSpc>
                <a:spcPct val="105000"/>
              </a:lnSpc>
              <a:defRPr sz="2600" cap="none" baseline="0">
                <a:latin typeface="+mn-lt"/>
              </a:defRPr>
            </a:lvl1pPr>
          </a:lstStyle>
          <a:p>
            <a:pPr lvl="0"/>
            <a:r>
              <a:rPr lang="en-GB" noProof="0"/>
              <a:t>Dummy Text</a:t>
            </a:r>
          </a:p>
        </p:txBody>
      </p:sp>
    </p:spTree>
    <p:extLst>
      <p:ext uri="{BB962C8B-B14F-4D97-AF65-F5344CB8AC3E}">
        <p14:creationId xmlns:p14="http://schemas.microsoft.com/office/powerpoint/2010/main" val="16241468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Intro + 2 Pictures + 2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035700-2DDF-44D5-ACC7-F7AD0A9602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775" y="1004888"/>
            <a:ext cx="4876852" cy="85318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3" name="Textplatzhalter 3">
            <a:extLst>
              <a:ext uri="{FF2B5EF4-FFF2-40B4-BE49-F238E27FC236}">
                <a16:creationId xmlns:a16="http://schemas.microsoft.com/office/drawing/2014/main" id="{0F959AC7-C6B0-478F-B384-E4004191BB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2775" y="383208"/>
            <a:ext cx="16452850" cy="235834"/>
          </a:xfrm>
        </p:spPr>
        <p:txBody>
          <a:bodyPr lIns="18000"/>
          <a:lstStyle>
            <a:lvl1pPr>
              <a:defRPr sz="1600" b="1" cap="all" spc="80" baseline="0">
                <a:latin typeface="+mj-lt"/>
              </a:defRPr>
            </a:lvl1pPr>
            <a:lvl2pPr>
              <a:defRPr sz="4000" cap="all" baseline="0">
                <a:latin typeface="+mj-lt"/>
              </a:defRPr>
            </a:lvl2pPr>
            <a:lvl3pPr>
              <a:defRPr sz="4000" cap="all" baseline="0">
                <a:latin typeface="+mj-lt"/>
              </a:defRPr>
            </a:lvl3pPr>
            <a:lvl4pPr>
              <a:defRPr sz="4000" cap="all" baseline="0">
                <a:latin typeface="+mj-lt"/>
              </a:defRPr>
            </a:lvl4pPr>
            <a:lvl5pPr>
              <a:defRPr sz="4000" cap="all" baseline="0">
                <a:latin typeface="+mj-lt"/>
              </a:defRPr>
            </a:lvl5pPr>
          </a:lstStyle>
          <a:p>
            <a:pPr lvl="0"/>
            <a:r>
              <a:rPr lang="en-GB" noProof="0" dirty="0"/>
              <a:t>Dummy Text</a:t>
            </a:r>
          </a:p>
        </p:txBody>
      </p:sp>
      <p:sp>
        <p:nvSpPr>
          <p:cNvPr id="22" name="Textplatzhalter 4">
            <a:extLst>
              <a:ext uri="{FF2B5EF4-FFF2-40B4-BE49-F238E27FC236}">
                <a16:creationId xmlns:a16="http://schemas.microsoft.com/office/drawing/2014/main" id="{17363A9F-EC11-4A83-B9F7-966CA0FEAC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2775" y="2373890"/>
            <a:ext cx="4512118" cy="4708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3400" b="1" cap="all" spc="80" baseline="0">
                <a:latin typeface="+mj-lt"/>
              </a:defRPr>
            </a:lvl1pPr>
          </a:lstStyle>
          <a:p>
            <a:pPr lvl="0"/>
            <a:r>
              <a:rPr lang="en-GB" noProof="0" dirty="0"/>
              <a:t>Dummy Text</a:t>
            </a:r>
          </a:p>
        </p:txBody>
      </p:sp>
      <p:sp>
        <p:nvSpPr>
          <p:cNvPr id="23" name="Bildplatzhalter 3">
            <a:extLst>
              <a:ext uri="{FF2B5EF4-FFF2-40B4-BE49-F238E27FC236}">
                <a16:creationId xmlns:a16="http://schemas.microsoft.com/office/drawing/2014/main" id="{01B9DA23-FD67-4D92-A6A3-1FEEA4BB00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67501" y="1543646"/>
            <a:ext cx="5076879" cy="71792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  <p:sp>
        <p:nvSpPr>
          <p:cNvPr id="24" name="Bildplatzhalter 3">
            <a:extLst>
              <a:ext uri="{FF2B5EF4-FFF2-40B4-BE49-F238E27FC236}">
                <a16:creationId xmlns:a16="http://schemas.microsoft.com/office/drawing/2014/main" id="{255C48D1-E2F4-4E3F-91A7-8B087C3804A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182381" y="1543646"/>
            <a:ext cx="5076879" cy="71792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  <p:sp>
        <p:nvSpPr>
          <p:cNvPr id="25" name="Textplatzhalter 4">
            <a:extLst>
              <a:ext uri="{FF2B5EF4-FFF2-40B4-BE49-F238E27FC236}">
                <a16:creationId xmlns:a16="http://schemas.microsoft.com/office/drawing/2014/main" id="{EB994029-DA1D-440E-8AD5-ABBEC50D3C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67500" y="8937961"/>
            <a:ext cx="5076879" cy="390813"/>
          </a:xfrm>
        </p:spPr>
        <p:txBody>
          <a:bodyPr wrap="square">
            <a:spAutoFit/>
          </a:bodyPr>
          <a:lstStyle>
            <a:lvl1pPr>
              <a:lnSpc>
                <a:spcPct val="105000"/>
              </a:lnSpc>
              <a:defRPr sz="2600" cap="none" baseline="0">
                <a:latin typeface="+mn-lt"/>
              </a:defRPr>
            </a:lvl1pPr>
          </a:lstStyle>
          <a:p>
            <a:pPr lvl="0"/>
            <a:r>
              <a:rPr lang="en-GB" noProof="0"/>
              <a:t>Dummy Text</a:t>
            </a:r>
          </a:p>
        </p:txBody>
      </p:sp>
      <p:sp>
        <p:nvSpPr>
          <p:cNvPr id="26" name="Textplatzhalter 4">
            <a:extLst>
              <a:ext uri="{FF2B5EF4-FFF2-40B4-BE49-F238E27FC236}">
                <a16:creationId xmlns:a16="http://schemas.microsoft.com/office/drawing/2014/main" id="{4760536F-38BA-479D-A820-0590A3C9C48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182380" y="8937961"/>
            <a:ext cx="5076879" cy="390813"/>
          </a:xfrm>
        </p:spPr>
        <p:txBody>
          <a:bodyPr wrap="square">
            <a:spAutoFit/>
          </a:bodyPr>
          <a:lstStyle>
            <a:lvl1pPr>
              <a:lnSpc>
                <a:spcPct val="105000"/>
              </a:lnSpc>
              <a:defRPr sz="2600" cap="none" baseline="0">
                <a:latin typeface="+mn-lt"/>
              </a:defRPr>
            </a:lvl1pPr>
          </a:lstStyle>
          <a:p>
            <a:pPr lvl="0"/>
            <a:r>
              <a:rPr lang="en-GB" noProof="0"/>
              <a:t>Dummy Text</a:t>
            </a:r>
          </a:p>
        </p:txBody>
      </p:sp>
    </p:spTree>
    <p:extLst>
      <p:ext uri="{BB962C8B-B14F-4D97-AF65-F5344CB8AC3E}">
        <p14:creationId xmlns:p14="http://schemas.microsoft.com/office/powerpoint/2010/main" val="7247342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Intro +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035700-2DDF-44D5-ACC7-F7AD0A9602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775" y="1004888"/>
            <a:ext cx="4876852" cy="85318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3" name="Textplatzhalter 3">
            <a:extLst>
              <a:ext uri="{FF2B5EF4-FFF2-40B4-BE49-F238E27FC236}">
                <a16:creationId xmlns:a16="http://schemas.microsoft.com/office/drawing/2014/main" id="{0F959AC7-C6B0-478F-B384-E4004191BB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2779" y="383208"/>
            <a:ext cx="4876848" cy="235834"/>
          </a:xfrm>
        </p:spPr>
        <p:txBody>
          <a:bodyPr lIns="18000"/>
          <a:lstStyle>
            <a:lvl1pPr>
              <a:defRPr sz="1600" b="1" cap="all" spc="80" baseline="0">
                <a:latin typeface="+mj-lt"/>
              </a:defRPr>
            </a:lvl1pPr>
            <a:lvl2pPr>
              <a:defRPr sz="4000" cap="all" baseline="0">
                <a:latin typeface="+mj-lt"/>
              </a:defRPr>
            </a:lvl2pPr>
            <a:lvl3pPr>
              <a:defRPr sz="4000" cap="all" baseline="0">
                <a:latin typeface="+mj-lt"/>
              </a:defRPr>
            </a:lvl3pPr>
            <a:lvl4pPr>
              <a:defRPr sz="4000" cap="all" baseline="0">
                <a:latin typeface="+mj-lt"/>
              </a:defRPr>
            </a:lvl4pPr>
            <a:lvl5pPr>
              <a:defRPr sz="4000" cap="all" baseline="0">
                <a:latin typeface="+mj-lt"/>
              </a:defRPr>
            </a:lvl5pPr>
          </a:lstStyle>
          <a:p>
            <a:pPr lvl="0"/>
            <a:r>
              <a:rPr lang="en-GB" noProof="0" dirty="0"/>
              <a:t>Dummy Text</a:t>
            </a:r>
          </a:p>
        </p:txBody>
      </p:sp>
      <p:sp>
        <p:nvSpPr>
          <p:cNvPr id="22" name="Textplatzhalter 4">
            <a:extLst>
              <a:ext uri="{FF2B5EF4-FFF2-40B4-BE49-F238E27FC236}">
                <a16:creationId xmlns:a16="http://schemas.microsoft.com/office/drawing/2014/main" id="{17363A9F-EC11-4A83-B9F7-966CA0FEAC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2775" y="2373890"/>
            <a:ext cx="4510800" cy="4708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3400" b="1" cap="all" spc="80" baseline="0">
                <a:latin typeface="+mj-lt"/>
              </a:defRPr>
            </a:lvl1pPr>
          </a:lstStyle>
          <a:p>
            <a:pPr lvl="0"/>
            <a:r>
              <a:rPr lang="en-GB" noProof="0" dirty="0"/>
              <a:t>Dummy Text</a:t>
            </a:r>
          </a:p>
        </p:txBody>
      </p:sp>
      <p:sp>
        <p:nvSpPr>
          <p:cNvPr id="9" name="Bildplatzhalter 3">
            <a:extLst>
              <a:ext uri="{FF2B5EF4-FFF2-40B4-BE49-F238E27FC236}">
                <a16:creationId xmlns:a16="http://schemas.microsoft.com/office/drawing/2014/main" id="{D663571D-DB53-487A-9CBA-B81393783AB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94478" y="0"/>
            <a:ext cx="7451217" cy="30939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  <p:sp>
        <p:nvSpPr>
          <p:cNvPr id="10" name="Bildplatzhalter 3">
            <a:extLst>
              <a:ext uri="{FF2B5EF4-FFF2-40B4-BE49-F238E27FC236}">
                <a16:creationId xmlns:a16="http://schemas.microsoft.com/office/drawing/2014/main" id="{3018589F-01F0-4D80-BFCD-4D18D4ECBFD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953699" y="0"/>
            <a:ext cx="6150402" cy="436476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  <p:sp>
        <p:nvSpPr>
          <p:cNvPr id="11" name="Bildplatzhalter 3">
            <a:extLst>
              <a:ext uri="{FF2B5EF4-FFF2-40B4-BE49-F238E27FC236}">
                <a16:creationId xmlns:a16="http://schemas.microsoft.com/office/drawing/2014/main" id="{14F9E6B0-9BC5-4D38-A358-D85CD72FC8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94480" y="3201941"/>
            <a:ext cx="3506992" cy="47764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  <p:sp>
        <p:nvSpPr>
          <p:cNvPr id="12" name="Bildplatzhalter 3">
            <a:extLst>
              <a:ext uri="{FF2B5EF4-FFF2-40B4-BE49-F238E27FC236}">
                <a16:creationId xmlns:a16="http://schemas.microsoft.com/office/drawing/2014/main" id="{128887E1-8792-4657-916F-E673F5A0842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009474" y="3201941"/>
            <a:ext cx="3836221" cy="47764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  <p:sp>
        <p:nvSpPr>
          <p:cNvPr id="13" name="Bildplatzhalter 3">
            <a:extLst>
              <a:ext uri="{FF2B5EF4-FFF2-40B4-BE49-F238E27FC236}">
                <a16:creationId xmlns:a16="http://schemas.microsoft.com/office/drawing/2014/main" id="{EA7CF464-54FB-43C5-94F1-FBC875DD5D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3953698" y="4472767"/>
            <a:ext cx="6150402" cy="35056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E036D853-0B5A-4850-90A0-FDB8612B7C8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394479" y="8086392"/>
            <a:ext cx="6118247" cy="32293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  <p:sp>
        <p:nvSpPr>
          <p:cNvPr id="15" name="Bildplatzhalter 3">
            <a:extLst>
              <a:ext uri="{FF2B5EF4-FFF2-40B4-BE49-F238E27FC236}">
                <a16:creationId xmlns:a16="http://schemas.microsoft.com/office/drawing/2014/main" id="{4C04CC93-757A-47D4-B48E-70B99600267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2620728" y="8086392"/>
            <a:ext cx="4172595" cy="32293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  <p:sp>
        <p:nvSpPr>
          <p:cNvPr id="16" name="Bildplatzhalter 3">
            <a:extLst>
              <a:ext uri="{FF2B5EF4-FFF2-40B4-BE49-F238E27FC236}">
                <a16:creationId xmlns:a16="http://schemas.microsoft.com/office/drawing/2014/main" id="{E84B9D1B-A819-41A6-96A9-E56FBE7A538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6901325" y="8086392"/>
            <a:ext cx="3202775" cy="32293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</p:spTree>
    <p:extLst>
      <p:ext uri="{BB962C8B-B14F-4D97-AF65-F5344CB8AC3E}">
        <p14:creationId xmlns:p14="http://schemas.microsoft.com/office/powerpoint/2010/main" val="4896538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odbo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035700-2DDF-44D5-ACC7-F7AD0A9602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775" y="1004888"/>
            <a:ext cx="16452850" cy="85318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3" name="Textplatzhalter 3">
            <a:extLst>
              <a:ext uri="{FF2B5EF4-FFF2-40B4-BE49-F238E27FC236}">
                <a16:creationId xmlns:a16="http://schemas.microsoft.com/office/drawing/2014/main" id="{0F959AC7-C6B0-478F-B384-E4004191BB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2779" y="383208"/>
            <a:ext cx="16452837" cy="235834"/>
          </a:xfrm>
        </p:spPr>
        <p:txBody>
          <a:bodyPr lIns="18000"/>
          <a:lstStyle>
            <a:lvl1pPr>
              <a:defRPr sz="1600" b="1" cap="all" spc="80" baseline="0">
                <a:latin typeface="+mj-lt"/>
              </a:defRPr>
            </a:lvl1pPr>
            <a:lvl2pPr>
              <a:defRPr sz="4000" cap="all" baseline="0">
                <a:latin typeface="+mj-lt"/>
              </a:defRPr>
            </a:lvl2pPr>
            <a:lvl3pPr>
              <a:defRPr sz="4000" cap="all" baseline="0">
                <a:latin typeface="+mj-lt"/>
              </a:defRPr>
            </a:lvl3pPr>
            <a:lvl4pPr>
              <a:defRPr sz="4000" cap="all" baseline="0">
                <a:latin typeface="+mj-lt"/>
              </a:defRPr>
            </a:lvl4pPr>
            <a:lvl5pPr>
              <a:defRPr sz="4000" cap="all" baseline="0">
                <a:latin typeface="+mj-lt"/>
              </a:defRPr>
            </a:lvl5pPr>
          </a:lstStyle>
          <a:p>
            <a:pPr lvl="0"/>
            <a:r>
              <a:rPr lang="en-GB" noProof="0" dirty="0"/>
              <a:t>Dummy Text</a:t>
            </a:r>
          </a:p>
        </p:txBody>
      </p:sp>
      <p:sp>
        <p:nvSpPr>
          <p:cNvPr id="17" name="Bildplatzhalter 3">
            <a:extLst>
              <a:ext uri="{FF2B5EF4-FFF2-40B4-BE49-F238E27FC236}">
                <a16:creationId xmlns:a16="http://schemas.microsoft.com/office/drawing/2014/main" id="{EBA50B90-9E0D-45B0-A051-BF72D9DE61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2775" y="2435225"/>
            <a:ext cx="2303462" cy="31157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Drag picture onto placeholder or click on symbol</a:t>
            </a:r>
          </a:p>
        </p:txBody>
      </p:sp>
      <p:sp>
        <p:nvSpPr>
          <p:cNvPr id="18" name="Bildplatzhalter 3">
            <a:extLst>
              <a:ext uri="{FF2B5EF4-FFF2-40B4-BE49-F238E27FC236}">
                <a16:creationId xmlns:a16="http://schemas.microsoft.com/office/drawing/2014/main" id="{9B56C07B-DF13-4FDE-92B4-D32F3BB4E91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024099" y="2435225"/>
            <a:ext cx="1888983" cy="31157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  <p:sp>
        <p:nvSpPr>
          <p:cNvPr id="19" name="Bildplatzhalter 3">
            <a:extLst>
              <a:ext uri="{FF2B5EF4-FFF2-40B4-BE49-F238E27FC236}">
                <a16:creationId xmlns:a16="http://schemas.microsoft.com/office/drawing/2014/main" id="{40C49280-0E96-418C-B63F-EBC38601206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020944" y="2435225"/>
            <a:ext cx="6073200" cy="74612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  <p:sp>
        <p:nvSpPr>
          <p:cNvPr id="20" name="Bildplatzhalter 3">
            <a:extLst>
              <a:ext uri="{FF2B5EF4-FFF2-40B4-BE49-F238E27FC236}">
                <a16:creationId xmlns:a16="http://schemas.microsoft.com/office/drawing/2014/main" id="{FFB8084E-553A-47CE-B308-EDC9F61CCA8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1202006" y="2435225"/>
            <a:ext cx="4137315" cy="47984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Drag picture onto placeholder or click on symbol</a:t>
            </a:r>
          </a:p>
        </p:txBody>
      </p:sp>
      <p:sp>
        <p:nvSpPr>
          <p:cNvPr id="21" name="Bildplatzhalter 3">
            <a:extLst>
              <a:ext uri="{FF2B5EF4-FFF2-40B4-BE49-F238E27FC236}">
                <a16:creationId xmlns:a16="http://schemas.microsoft.com/office/drawing/2014/main" id="{ED47E54E-F630-4E90-A083-0E38380A26C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5447184" y="2435225"/>
            <a:ext cx="4044141" cy="47984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  <p:sp>
        <p:nvSpPr>
          <p:cNvPr id="23" name="Bildplatzhalter 3">
            <a:extLst>
              <a:ext uri="{FF2B5EF4-FFF2-40B4-BE49-F238E27FC236}">
                <a16:creationId xmlns:a16="http://schemas.microsoft.com/office/drawing/2014/main" id="{93052E6F-AC90-466C-BFE1-6F83404DAC8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12775" y="5660370"/>
            <a:ext cx="2303462" cy="42361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  <p:sp>
        <p:nvSpPr>
          <p:cNvPr id="24" name="Bildplatzhalter 3">
            <a:extLst>
              <a:ext uri="{FF2B5EF4-FFF2-40B4-BE49-F238E27FC236}">
                <a16:creationId xmlns:a16="http://schemas.microsoft.com/office/drawing/2014/main" id="{5F852DC8-84BF-441D-AB35-F44ADB9BE88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1202006" y="7345814"/>
            <a:ext cx="1899668" cy="255066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  <p:sp>
        <p:nvSpPr>
          <p:cNvPr id="25" name="Bildplatzhalter 3">
            <a:extLst>
              <a:ext uri="{FF2B5EF4-FFF2-40B4-BE49-F238E27FC236}">
                <a16:creationId xmlns:a16="http://schemas.microsoft.com/office/drawing/2014/main" id="{A348C32B-C7C6-4B79-A167-76A903F0D6D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024099" y="5660370"/>
            <a:ext cx="1888985" cy="42361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  <p:sp>
        <p:nvSpPr>
          <p:cNvPr id="26" name="Bildplatzhalter 3">
            <a:extLst>
              <a:ext uri="{FF2B5EF4-FFF2-40B4-BE49-F238E27FC236}">
                <a16:creationId xmlns:a16="http://schemas.microsoft.com/office/drawing/2014/main" id="{EA9B8D79-C679-4FC5-8555-25C2525AC9F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5447184" y="7345814"/>
            <a:ext cx="4044141" cy="255066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Drag picture onto placeholder or click on symbol</a:t>
            </a:r>
          </a:p>
        </p:txBody>
      </p:sp>
      <p:sp>
        <p:nvSpPr>
          <p:cNvPr id="27" name="Bildplatzhalter 3">
            <a:extLst>
              <a:ext uri="{FF2B5EF4-FFF2-40B4-BE49-F238E27FC236}">
                <a16:creationId xmlns:a16="http://schemas.microsoft.com/office/drawing/2014/main" id="{92DBD039-130C-4F73-BFC6-469C8AD141C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3210428" y="7345814"/>
            <a:ext cx="2128893" cy="255066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</p:spTree>
    <p:extLst>
      <p:ext uri="{BB962C8B-B14F-4D97-AF65-F5344CB8AC3E}">
        <p14:creationId xmlns:p14="http://schemas.microsoft.com/office/powerpoint/2010/main" val="1786405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Picture Background -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CF3DD774-4BCD-4C02-8D54-B0658499590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20104100" cy="113157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F39CC1F-F220-41F9-8058-97A49C5D206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476113" y="414269"/>
            <a:ext cx="3016800" cy="1573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DA6304E3-1385-4D14-B14C-BA63CDCABF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2775" y="10575299"/>
            <a:ext cx="4424400" cy="5508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5B699A9B-36AB-4757-9EC0-F99A16D13E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103" y="1069751"/>
            <a:ext cx="15162809" cy="222368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ct val="82000"/>
              </a:lnSpc>
              <a:defRPr sz="8500" cap="all" spc="80" baseline="0">
                <a:latin typeface="+mj-lt"/>
              </a:defRPr>
            </a:lvl1pPr>
          </a:lstStyle>
          <a:p>
            <a:r>
              <a:rPr lang="en-GB" noProof="0" dirty="0"/>
              <a:t>Here comes the title</a:t>
            </a:r>
            <a:br>
              <a:rPr lang="en-GB" noProof="0" dirty="0"/>
            </a:br>
            <a:r>
              <a:rPr lang="en-GB" noProof="0" dirty="0"/>
              <a:t>of the presentation</a:t>
            </a:r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CADA53B1-AC4E-4519-96CA-04FC72298E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775" y="6991571"/>
            <a:ext cx="15137738" cy="624082"/>
          </a:xfrm>
        </p:spPr>
        <p:txBody>
          <a:bodyPr/>
          <a:lstStyle>
            <a:lvl1pPr>
              <a:defRPr sz="2000" b="1" cap="all" spc="80" baseline="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GB" noProof="0" dirty="0"/>
              <a:t>Meeting / 00.00.2022</a:t>
            </a:r>
            <a:br>
              <a:rPr lang="en-GB" noProof="0" dirty="0"/>
            </a:br>
            <a:r>
              <a:rPr lang="en-GB" noProof="0" dirty="0"/>
              <a:t>Name of Presenter</a:t>
            </a:r>
          </a:p>
        </p:txBody>
      </p:sp>
    </p:spTree>
    <p:extLst>
      <p:ext uri="{BB962C8B-B14F-4D97-AF65-F5344CB8AC3E}">
        <p14:creationId xmlns:p14="http://schemas.microsoft.com/office/powerpoint/2010/main" val="971370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odbo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Bildplatzhalter 3">
            <a:extLst>
              <a:ext uri="{FF2B5EF4-FFF2-40B4-BE49-F238E27FC236}">
                <a16:creationId xmlns:a16="http://schemas.microsoft.com/office/drawing/2014/main" id="{17C85112-27DD-4E77-B271-0C3552188D6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8217469" y="8521402"/>
            <a:ext cx="1886631" cy="27942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  <p:sp>
        <p:nvSpPr>
          <p:cNvPr id="8" name="Bildplatzhalter 3">
            <a:extLst>
              <a:ext uri="{FF2B5EF4-FFF2-40B4-BE49-F238E27FC236}">
                <a16:creationId xmlns:a16="http://schemas.microsoft.com/office/drawing/2014/main" id="{654CEB43-DC3F-4962-B92C-AECC8922365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667270" cy="40193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  <p:sp>
        <p:nvSpPr>
          <p:cNvPr id="16" name="Bildplatzhalter 3">
            <a:extLst>
              <a:ext uri="{FF2B5EF4-FFF2-40B4-BE49-F238E27FC236}">
                <a16:creationId xmlns:a16="http://schemas.microsoft.com/office/drawing/2014/main" id="{1FCC8C07-A492-42AE-91F5-D7BC8B8322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75268" y="0"/>
            <a:ext cx="8714336" cy="89028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  <p:sp>
        <p:nvSpPr>
          <p:cNvPr id="17" name="Bildplatzhalter 3">
            <a:extLst>
              <a:ext uri="{FF2B5EF4-FFF2-40B4-BE49-F238E27FC236}">
                <a16:creationId xmlns:a16="http://schemas.microsoft.com/office/drawing/2014/main" id="{4816255F-3F5B-42C4-B68F-D205C1EDFFB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4597604" y="0"/>
            <a:ext cx="3821023" cy="32763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  <p:sp>
        <p:nvSpPr>
          <p:cNvPr id="18" name="Bildplatzhalter 3">
            <a:extLst>
              <a:ext uri="{FF2B5EF4-FFF2-40B4-BE49-F238E27FC236}">
                <a16:creationId xmlns:a16="http://schemas.microsoft.com/office/drawing/2014/main" id="{A0E3B650-EF56-4508-9938-55D1B383A0E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8526627" y="0"/>
            <a:ext cx="1577473" cy="32763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  <p:sp>
        <p:nvSpPr>
          <p:cNvPr id="25" name="Bildplatzhalter 3">
            <a:extLst>
              <a:ext uri="{FF2B5EF4-FFF2-40B4-BE49-F238E27FC236}">
                <a16:creationId xmlns:a16="http://schemas.microsoft.com/office/drawing/2014/main" id="{C85A8465-E5ED-4F3E-85A9-3FC6A30FAAD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4597604" y="3384602"/>
            <a:ext cx="5506496" cy="50285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  <p:sp>
        <p:nvSpPr>
          <p:cNvPr id="29" name="Bildplatzhalter 3">
            <a:extLst>
              <a:ext uri="{FF2B5EF4-FFF2-40B4-BE49-F238E27FC236}">
                <a16:creationId xmlns:a16="http://schemas.microsoft.com/office/drawing/2014/main" id="{E2A22049-1F71-4C22-85BA-D89B2A6BE3A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-1" y="4126977"/>
            <a:ext cx="3352979" cy="336328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  <p:sp>
        <p:nvSpPr>
          <p:cNvPr id="32" name="Bildplatzhalter 3">
            <a:extLst>
              <a:ext uri="{FF2B5EF4-FFF2-40B4-BE49-F238E27FC236}">
                <a16:creationId xmlns:a16="http://schemas.microsoft.com/office/drawing/2014/main" id="{E2378762-536A-4C44-B373-CF07A478C7D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463645" y="4126977"/>
            <a:ext cx="2203625" cy="336328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  <p:sp>
        <p:nvSpPr>
          <p:cNvPr id="36" name="Bildplatzhalter 3">
            <a:extLst>
              <a:ext uri="{FF2B5EF4-FFF2-40B4-BE49-F238E27FC236}">
                <a16:creationId xmlns:a16="http://schemas.microsoft.com/office/drawing/2014/main" id="{DB20D901-BAB7-4CF4-B2C5-2EE6F9A827E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7597896"/>
            <a:ext cx="5667270" cy="37178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  <p:sp>
        <p:nvSpPr>
          <p:cNvPr id="39" name="Bildplatzhalter 3">
            <a:extLst>
              <a:ext uri="{FF2B5EF4-FFF2-40B4-BE49-F238E27FC236}">
                <a16:creationId xmlns:a16="http://schemas.microsoft.com/office/drawing/2014/main" id="{91C3EF71-7BBD-4449-856C-708DA9F2D26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775268" y="9010841"/>
            <a:ext cx="4019342" cy="23048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  <p:sp>
        <p:nvSpPr>
          <p:cNvPr id="40" name="Bildplatzhalter 3">
            <a:extLst>
              <a:ext uri="{FF2B5EF4-FFF2-40B4-BE49-F238E27FC236}">
                <a16:creationId xmlns:a16="http://schemas.microsoft.com/office/drawing/2014/main" id="{4BF59C80-672D-405E-B8FA-1115337984C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902608" y="9010841"/>
            <a:ext cx="4586996" cy="23048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  <p:sp>
        <p:nvSpPr>
          <p:cNvPr id="42" name="Bildplatzhalter 3">
            <a:extLst>
              <a:ext uri="{FF2B5EF4-FFF2-40B4-BE49-F238E27FC236}">
                <a16:creationId xmlns:a16="http://schemas.microsoft.com/office/drawing/2014/main" id="{DEC477B9-3E1F-48E6-8ECC-9905643C211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4592558" y="8521401"/>
            <a:ext cx="3516563" cy="27942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</p:spTree>
    <p:extLst>
      <p:ext uri="{BB962C8B-B14F-4D97-AF65-F5344CB8AC3E}">
        <p14:creationId xmlns:p14="http://schemas.microsoft.com/office/powerpoint/2010/main" val="3856504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odbo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3">
            <a:extLst>
              <a:ext uri="{FF2B5EF4-FFF2-40B4-BE49-F238E27FC236}">
                <a16:creationId xmlns:a16="http://schemas.microsoft.com/office/drawing/2014/main" id="{654CEB43-DC3F-4962-B92C-AECC8922365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886700" cy="113157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  <p:sp>
        <p:nvSpPr>
          <p:cNvPr id="19" name="Bildplatzhalter 3">
            <a:extLst>
              <a:ext uri="{FF2B5EF4-FFF2-40B4-BE49-F238E27FC236}">
                <a16:creationId xmlns:a16="http://schemas.microsoft.com/office/drawing/2014/main" id="{99D66355-E17A-4EBE-9B93-99F2335B9E0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94700" y="-7144"/>
            <a:ext cx="6432499" cy="41003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  <p:sp>
        <p:nvSpPr>
          <p:cNvPr id="20" name="Bildplatzhalter 3">
            <a:extLst>
              <a:ext uri="{FF2B5EF4-FFF2-40B4-BE49-F238E27FC236}">
                <a16:creationId xmlns:a16="http://schemas.microsoft.com/office/drawing/2014/main" id="{A19ADE81-314C-4793-BF48-D4CC3AE2BD0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4535199" y="-2382"/>
            <a:ext cx="5568901" cy="452432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Drag picture onto placeholder or click on symbol</a:t>
            </a:r>
          </a:p>
        </p:txBody>
      </p:sp>
      <p:sp>
        <p:nvSpPr>
          <p:cNvPr id="23" name="Bildplatzhalter 3">
            <a:extLst>
              <a:ext uri="{FF2B5EF4-FFF2-40B4-BE49-F238E27FC236}">
                <a16:creationId xmlns:a16="http://schemas.microsoft.com/office/drawing/2014/main" id="{FAC394E8-46A8-4DF2-9A34-3CE839BE5B1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94700" y="4200525"/>
            <a:ext cx="2916000" cy="36099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  <p:sp>
        <p:nvSpPr>
          <p:cNvPr id="24" name="Bildplatzhalter 3">
            <a:extLst>
              <a:ext uri="{FF2B5EF4-FFF2-40B4-BE49-F238E27FC236}">
                <a16:creationId xmlns:a16="http://schemas.microsoft.com/office/drawing/2014/main" id="{C16747AE-EF6F-4304-939E-D8A3EE04EAF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018700" y="4200525"/>
            <a:ext cx="3402150" cy="36099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  <p:sp>
        <p:nvSpPr>
          <p:cNvPr id="28" name="Bildplatzhalter 3">
            <a:extLst>
              <a:ext uri="{FF2B5EF4-FFF2-40B4-BE49-F238E27FC236}">
                <a16:creationId xmlns:a16="http://schemas.microsoft.com/office/drawing/2014/main" id="{C633933B-A382-4CB6-ACC6-21543FA87BF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4535199" y="4632325"/>
            <a:ext cx="5568901" cy="31781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  <p:sp>
        <p:nvSpPr>
          <p:cNvPr id="31" name="Bildplatzhalter 3">
            <a:extLst>
              <a:ext uri="{FF2B5EF4-FFF2-40B4-BE49-F238E27FC236}">
                <a16:creationId xmlns:a16="http://schemas.microsoft.com/office/drawing/2014/main" id="{84BDA166-73A0-4405-8D50-84DA06CC220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994700" y="7918504"/>
            <a:ext cx="5158800" cy="33971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  <p:sp>
        <p:nvSpPr>
          <p:cNvPr id="34" name="Bildplatzhalter 3">
            <a:extLst>
              <a:ext uri="{FF2B5EF4-FFF2-40B4-BE49-F238E27FC236}">
                <a16:creationId xmlns:a16="http://schemas.microsoft.com/office/drawing/2014/main" id="{2D7B6692-E1B7-4766-A03C-E2C3AB696B6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3261501" y="7918504"/>
            <a:ext cx="6842600" cy="33971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</p:spTree>
    <p:extLst>
      <p:ext uri="{BB962C8B-B14F-4D97-AF65-F5344CB8AC3E}">
        <p14:creationId xmlns:p14="http://schemas.microsoft.com/office/powerpoint/2010/main" val="37365176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odboar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3">
            <a:extLst>
              <a:ext uri="{FF2B5EF4-FFF2-40B4-BE49-F238E27FC236}">
                <a16:creationId xmlns:a16="http://schemas.microsoft.com/office/drawing/2014/main" id="{654CEB43-DC3F-4962-B92C-AECC8922365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0211" y="1858876"/>
            <a:ext cx="2303462" cy="28611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Drag picture onto placeholder or click on symbol</a:t>
            </a:r>
          </a:p>
        </p:txBody>
      </p:sp>
      <p:sp>
        <p:nvSpPr>
          <p:cNvPr id="19" name="Bildplatzhalter 3">
            <a:extLst>
              <a:ext uri="{FF2B5EF4-FFF2-40B4-BE49-F238E27FC236}">
                <a16:creationId xmlns:a16="http://schemas.microsoft.com/office/drawing/2014/main" id="{C0066522-3F19-4242-95B0-FBC4B851EDB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023464" y="1858876"/>
            <a:ext cx="1874047" cy="28611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  <p:sp>
        <p:nvSpPr>
          <p:cNvPr id="20" name="Bildplatzhalter 3">
            <a:extLst>
              <a:ext uri="{FF2B5EF4-FFF2-40B4-BE49-F238E27FC236}">
                <a16:creationId xmlns:a16="http://schemas.microsoft.com/office/drawing/2014/main" id="{04A401E6-03A4-4252-B66D-C279A1722CC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007302" y="1858876"/>
            <a:ext cx="6300000" cy="69632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  <p:sp>
        <p:nvSpPr>
          <p:cNvPr id="21" name="Bildplatzhalter 3">
            <a:extLst>
              <a:ext uri="{FF2B5EF4-FFF2-40B4-BE49-F238E27FC236}">
                <a16:creationId xmlns:a16="http://schemas.microsoft.com/office/drawing/2014/main" id="{838E793E-831D-46D1-B997-AEC970FBEDF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1417093" y="1858876"/>
            <a:ext cx="4137315" cy="44867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  <p:sp>
        <p:nvSpPr>
          <p:cNvPr id="22" name="Bildplatzhalter 3">
            <a:extLst>
              <a:ext uri="{FF2B5EF4-FFF2-40B4-BE49-F238E27FC236}">
                <a16:creationId xmlns:a16="http://schemas.microsoft.com/office/drawing/2014/main" id="{4829BAE2-672C-401F-9376-6D421C1FE93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5664201" y="1858876"/>
            <a:ext cx="3828711" cy="36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  <p:sp>
        <p:nvSpPr>
          <p:cNvPr id="23" name="Bildplatzhalter 3">
            <a:extLst>
              <a:ext uri="{FF2B5EF4-FFF2-40B4-BE49-F238E27FC236}">
                <a16:creationId xmlns:a16="http://schemas.microsoft.com/office/drawing/2014/main" id="{20D16675-0935-47EC-82D4-1915398E5B8E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10211" y="4828071"/>
            <a:ext cx="4285510" cy="39941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  <p:sp>
        <p:nvSpPr>
          <p:cNvPr id="24" name="Bildplatzhalter 3">
            <a:extLst>
              <a:ext uri="{FF2B5EF4-FFF2-40B4-BE49-F238E27FC236}">
                <a16:creationId xmlns:a16="http://schemas.microsoft.com/office/drawing/2014/main" id="{C5C17296-9B76-42EB-8BE8-5B1D40D770B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1417297" y="6453672"/>
            <a:ext cx="1897244" cy="2368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  <p:sp>
        <p:nvSpPr>
          <p:cNvPr id="27" name="Bildplatzhalter 3">
            <a:extLst>
              <a:ext uri="{FF2B5EF4-FFF2-40B4-BE49-F238E27FC236}">
                <a16:creationId xmlns:a16="http://schemas.microsoft.com/office/drawing/2014/main" id="{AEAFB463-9FF4-4B8E-9EFC-B501421E29CB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5664201" y="5590071"/>
            <a:ext cx="3828712" cy="32321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  <p:sp>
        <p:nvSpPr>
          <p:cNvPr id="28" name="Bildplatzhalter 3">
            <a:extLst>
              <a:ext uri="{FF2B5EF4-FFF2-40B4-BE49-F238E27FC236}">
                <a16:creationId xmlns:a16="http://schemas.microsoft.com/office/drawing/2014/main" id="{8A5FB14A-5BC2-4378-8D23-3896264881EE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3425719" y="6453672"/>
            <a:ext cx="2128893" cy="2368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Drag picture onto placeholder or click on symbol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56DB5CB-1B76-4CEF-B946-FB9528466F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2775" y="8649226"/>
            <a:ext cx="18790138" cy="1438855"/>
          </a:xfrm>
        </p:spPr>
        <p:txBody>
          <a:bodyPr/>
          <a:lstStyle>
            <a:lvl1pPr>
              <a:defRPr sz="11000"/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9A104C2F-DF00-4726-B82E-3E44226EA3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2774" y="383208"/>
            <a:ext cx="16452851" cy="235834"/>
          </a:xfrm>
        </p:spPr>
        <p:txBody>
          <a:bodyPr lIns="18000"/>
          <a:lstStyle>
            <a:lvl1pPr>
              <a:defRPr sz="1600" b="1" cap="all" spc="80" baseline="0">
                <a:latin typeface="+mj-lt"/>
              </a:defRPr>
            </a:lvl1pPr>
            <a:lvl2pPr>
              <a:defRPr sz="4000" cap="all" baseline="0">
                <a:latin typeface="+mj-lt"/>
              </a:defRPr>
            </a:lvl2pPr>
            <a:lvl3pPr>
              <a:defRPr sz="4000" cap="all" baseline="0">
                <a:latin typeface="+mj-lt"/>
              </a:defRPr>
            </a:lvl3pPr>
            <a:lvl4pPr>
              <a:defRPr sz="4000" cap="all" baseline="0">
                <a:latin typeface="+mj-lt"/>
              </a:defRPr>
            </a:lvl4pPr>
            <a:lvl5pPr>
              <a:defRPr sz="4000" cap="all" baseline="0">
                <a:latin typeface="+mj-lt"/>
              </a:defRPr>
            </a:lvl5pPr>
          </a:lstStyle>
          <a:p>
            <a:pPr lvl="0"/>
            <a:r>
              <a:rPr lang="en-GB" noProof="0" dirty="0"/>
              <a:t>Dummy Text</a:t>
            </a:r>
          </a:p>
        </p:txBody>
      </p:sp>
    </p:spTree>
    <p:extLst>
      <p:ext uri="{BB962C8B-B14F-4D97-AF65-F5344CB8AC3E}">
        <p14:creationId xmlns:p14="http://schemas.microsoft.com/office/powerpoint/2010/main" val="27449851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odboar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3">
            <a:extLst>
              <a:ext uri="{FF2B5EF4-FFF2-40B4-BE49-F238E27FC236}">
                <a16:creationId xmlns:a16="http://schemas.microsoft.com/office/drawing/2014/main" id="{654CEB43-DC3F-4962-B92C-AECC8922365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8107" y="816889"/>
            <a:ext cx="3924000" cy="2383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Drag picture onto placeholder or click on symbol</a:t>
            </a:r>
          </a:p>
        </p:txBody>
      </p:sp>
      <p:sp>
        <p:nvSpPr>
          <p:cNvPr id="15" name="Bildplatzhalter 3">
            <a:extLst>
              <a:ext uri="{FF2B5EF4-FFF2-40B4-BE49-F238E27FC236}">
                <a16:creationId xmlns:a16="http://schemas.microsoft.com/office/drawing/2014/main" id="{0F52831E-5E61-4410-9462-950A9B0DDAA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60484" y="816889"/>
            <a:ext cx="1890000" cy="1807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Drag picture onto placeholder or click on symbol</a:t>
            </a:r>
          </a:p>
        </p:txBody>
      </p:sp>
      <p:sp>
        <p:nvSpPr>
          <p:cNvPr id="16" name="Bildplatzhalter 3">
            <a:extLst>
              <a:ext uri="{FF2B5EF4-FFF2-40B4-BE49-F238E27FC236}">
                <a16:creationId xmlns:a16="http://schemas.microsoft.com/office/drawing/2014/main" id="{8828BE57-5DCA-42EE-BF8A-28AD2232CD9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61135" y="816889"/>
            <a:ext cx="1890000" cy="2512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Drag picture onto placeholder or click on symbol</a:t>
            </a:r>
          </a:p>
        </p:txBody>
      </p:sp>
      <p:sp>
        <p:nvSpPr>
          <p:cNvPr id="17" name="Bildplatzhalter 3">
            <a:extLst>
              <a:ext uri="{FF2B5EF4-FFF2-40B4-BE49-F238E27FC236}">
                <a16:creationId xmlns:a16="http://schemas.microsoft.com/office/drawing/2014/main" id="{19ECA000-896A-4A66-A425-9AA31BD9AB9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658563" y="816889"/>
            <a:ext cx="4536000" cy="3182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  <p:sp>
        <p:nvSpPr>
          <p:cNvPr id="18" name="Bildplatzhalter 3">
            <a:extLst>
              <a:ext uri="{FF2B5EF4-FFF2-40B4-BE49-F238E27FC236}">
                <a16:creationId xmlns:a16="http://schemas.microsoft.com/office/drawing/2014/main" id="{474BBF25-4ECD-4D00-B333-553BC523EDB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3301615" y="816889"/>
            <a:ext cx="3049200" cy="253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Drag picture onto placeholder or click on symbol</a:t>
            </a:r>
          </a:p>
        </p:txBody>
      </p:sp>
      <p:sp>
        <p:nvSpPr>
          <p:cNvPr id="25" name="Bildplatzhalter 3">
            <a:extLst>
              <a:ext uri="{FF2B5EF4-FFF2-40B4-BE49-F238E27FC236}">
                <a16:creationId xmlns:a16="http://schemas.microsoft.com/office/drawing/2014/main" id="{CDB51E5A-8C9B-4125-8A03-A1C1835316A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6459193" y="816889"/>
            <a:ext cx="3016800" cy="253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Drag picture onto placeholder or click on symbol</a:t>
            </a:r>
          </a:p>
        </p:txBody>
      </p:sp>
      <p:sp>
        <p:nvSpPr>
          <p:cNvPr id="26" name="Bildplatzhalter 3">
            <a:extLst>
              <a:ext uri="{FF2B5EF4-FFF2-40B4-BE49-F238E27FC236}">
                <a16:creationId xmlns:a16="http://schemas.microsoft.com/office/drawing/2014/main" id="{2E5BF236-6895-47ED-9488-86F20A2A64E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28107" y="3311748"/>
            <a:ext cx="3924000" cy="3081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Drag picture onto placeholder or click on symbol</a:t>
            </a:r>
          </a:p>
        </p:txBody>
      </p:sp>
      <p:sp>
        <p:nvSpPr>
          <p:cNvPr id="29" name="Bildplatzhalter 3">
            <a:extLst>
              <a:ext uri="{FF2B5EF4-FFF2-40B4-BE49-F238E27FC236}">
                <a16:creationId xmlns:a16="http://schemas.microsoft.com/office/drawing/2014/main" id="{2E8E1338-B253-4064-8657-D7F022E872F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8107" y="6503729"/>
            <a:ext cx="1911600" cy="2750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Drag picture onto placeholder or click on symbol</a:t>
            </a:r>
          </a:p>
        </p:txBody>
      </p:sp>
      <p:sp>
        <p:nvSpPr>
          <p:cNvPr id="30" name="Bildplatzhalter 3">
            <a:extLst>
              <a:ext uri="{FF2B5EF4-FFF2-40B4-BE49-F238E27FC236}">
                <a16:creationId xmlns:a16="http://schemas.microsoft.com/office/drawing/2014/main" id="{92C8A385-ED19-492D-A504-AA44083B184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651307" y="6503729"/>
            <a:ext cx="1900800" cy="2750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Drag picture onto placeholder or click on symbol</a:t>
            </a:r>
          </a:p>
        </p:txBody>
      </p:sp>
      <p:sp>
        <p:nvSpPr>
          <p:cNvPr id="31" name="Bildplatzhalter 3">
            <a:extLst>
              <a:ext uri="{FF2B5EF4-FFF2-40B4-BE49-F238E27FC236}">
                <a16:creationId xmlns:a16="http://schemas.microsoft.com/office/drawing/2014/main" id="{62E2755F-6831-45D2-A1A0-4E69A619AAB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660484" y="2738438"/>
            <a:ext cx="1890000" cy="29594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Drag picture onto placeholder or click on symbol</a:t>
            </a:r>
          </a:p>
        </p:txBody>
      </p:sp>
      <p:sp>
        <p:nvSpPr>
          <p:cNvPr id="32" name="Bildplatzhalter 3">
            <a:extLst>
              <a:ext uri="{FF2B5EF4-FFF2-40B4-BE49-F238E27FC236}">
                <a16:creationId xmlns:a16="http://schemas.microsoft.com/office/drawing/2014/main" id="{30FA671B-973D-4223-BD81-55F3B9F17A1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660484" y="5814032"/>
            <a:ext cx="3196800" cy="34400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  <p:sp>
        <p:nvSpPr>
          <p:cNvPr id="33" name="Bildplatzhalter 3">
            <a:extLst>
              <a:ext uri="{FF2B5EF4-FFF2-40B4-BE49-F238E27FC236}">
                <a16:creationId xmlns:a16="http://schemas.microsoft.com/office/drawing/2014/main" id="{D0C06DEF-27A4-48D2-992A-4C16C90129C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661135" y="3450431"/>
            <a:ext cx="1890000" cy="224747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Drag picture onto placeholder or click on symbol</a:t>
            </a:r>
          </a:p>
        </p:txBody>
      </p:sp>
      <p:sp>
        <p:nvSpPr>
          <p:cNvPr id="34" name="Bildplatzhalter 3">
            <a:extLst>
              <a:ext uri="{FF2B5EF4-FFF2-40B4-BE49-F238E27FC236}">
                <a16:creationId xmlns:a16="http://schemas.microsoft.com/office/drawing/2014/main" id="{54A4A7D0-0A8C-4D3F-942C-8CC84F42C6A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969924" y="5814032"/>
            <a:ext cx="2602800" cy="34400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  <p:sp>
        <p:nvSpPr>
          <p:cNvPr id="35" name="Bildplatzhalter 3">
            <a:extLst>
              <a:ext uri="{FF2B5EF4-FFF2-40B4-BE49-F238E27FC236}">
                <a16:creationId xmlns:a16="http://schemas.microsoft.com/office/drawing/2014/main" id="{557462AB-F20F-497E-82AB-250F7DFFD42E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0685363" y="5814031"/>
            <a:ext cx="2509200" cy="34400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  <p:sp>
        <p:nvSpPr>
          <p:cNvPr id="36" name="Bildplatzhalter 3">
            <a:extLst>
              <a:ext uri="{FF2B5EF4-FFF2-40B4-BE49-F238E27FC236}">
                <a16:creationId xmlns:a16="http://schemas.microsoft.com/office/drawing/2014/main" id="{173D793F-8148-4F13-847F-D727C38EB1E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3301615" y="5517329"/>
            <a:ext cx="3906000" cy="3736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  <p:sp>
        <p:nvSpPr>
          <p:cNvPr id="37" name="Bildplatzhalter 3">
            <a:extLst>
              <a:ext uri="{FF2B5EF4-FFF2-40B4-BE49-F238E27FC236}">
                <a16:creationId xmlns:a16="http://schemas.microsoft.com/office/drawing/2014/main" id="{349D1AD1-0441-41E2-A94E-7BE7F57CAAD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7323193" y="6584315"/>
            <a:ext cx="2152800" cy="266981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  <p:sp>
        <p:nvSpPr>
          <p:cNvPr id="38" name="Bildplatzhalter 3">
            <a:extLst>
              <a:ext uri="{FF2B5EF4-FFF2-40B4-BE49-F238E27FC236}">
                <a16:creationId xmlns:a16="http://schemas.microsoft.com/office/drawing/2014/main" id="{619786E8-0895-452B-A2FF-89FABC3D7F6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7326793" y="3469509"/>
            <a:ext cx="2149200" cy="3002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Drag picture onto placeholder or click on symbol</a:t>
            </a:r>
          </a:p>
        </p:txBody>
      </p:sp>
      <p:sp>
        <p:nvSpPr>
          <p:cNvPr id="40" name="Bildplatzhalter 3">
            <a:extLst>
              <a:ext uri="{FF2B5EF4-FFF2-40B4-BE49-F238E27FC236}">
                <a16:creationId xmlns:a16="http://schemas.microsoft.com/office/drawing/2014/main" id="{CFEA42A9-FAC7-42DF-BDFF-701C50E457D7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3301615" y="3469509"/>
            <a:ext cx="3906000" cy="192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Drag picture onto placeholder or click on symbol</a:t>
            </a:r>
          </a:p>
        </p:txBody>
      </p:sp>
      <p:sp>
        <p:nvSpPr>
          <p:cNvPr id="41" name="Bildplatzhalter 3">
            <a:extLst>
              <a:ext uri="{FF2B5EF4-FFF2-40B4-BE49-F238E27FC236}">
                <a16:creationId xmlns:a16="http://schemas.microsoft.com/office/drawing/2014/main" id="{9CFFC0A3-29A3-4917-A671-83A3F572847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0199363" y="4110309"/>
            <a:ext cx="2995200" cy="1587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  <p:sp>
        <p:nvSpPr>
          <p:cNvPr id="42" name="Bildplatzhalter 3">
            <a:extLst>
              <a:ext uri="{FF2B5EF4-FFF2-40B4-BE49-F238E27FC236}">
                <a16:creationId xmlns:a16="http://schemas.microsoft.com/office/drawing/2014/main" id="{73D5EE13-E288-47FD-B7FD-63A7E307FC1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657238" y="4110309"/>
            <a:ext cx="1436400" cy="1587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Drag picture onto placeholder or click on symbol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56DB5CB-1B76-4CEF-B946-FB9528466F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2775" y="9059955"/>
            <a:ext cx="18790138" cy="1438855"/>
          </a:xfrm>
        </p:spPr>
        <p:txBody>
          <a:bodyPr/>
          <a:lstStyle>
            <a:lvl1pPr>
              <a:defRPr sz="11000" spc="80" baseline="0"/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28" name="Textplatzhalter 3">
            <a:extLst>
              <a:ext uri="{FF2B5EF4-FFF2-40B4-BE49-F238E27FC236}">
                <a16:creationId xmlns:a16="http://schemas.microsoft.com/office/drawing/2014/main" id="{BFE6A4AA-6590-47FB-A5FD-418C3060DA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2775" y="383208"/>
            <a:ext cx="16452850" cy="235834"/>
          </a:xfrm>
        </p:spPr>
        <p:txBody>
          <a:bodyPr lIns="18000"/>
          <a:lstStyle>
            <a:lvl1pPr>
              <a:defRPr sz="1600" b="1" cap="all" spc="80" baseline="0">
                <a:latin typeface="+mj-lt"/>
              </a:defRPr>
            </a:lvl1pPr>
            <a:lvl2pPr>
              <a:defRPr sz="4000" cap="all" baseline="0">
                <a:latin typeface="+mj-lt"/>
              </a:defRPr>
            </a:lvl2pPr>
            <a:lvl3pPr>
              <a:defRPr sz="4000" cap="all" baseline="0">
                <a:latin typeface="+mj-lt"/>
              </a:defRPr>
            </a:lvl3pPr>
            <a:lvl4pPr>
              <a:defRPr sz="4000" cap="all" baseline="0">
                <a:latin typeface="+mj-lt"/>
              </a:defRPr>
            </a:lvl4pPr>
            <a:lvl5pPr>
              <a:defRPr sz="4000" cap="all" baseline="0">
                <a:latin typeface="+mj-lt"/>
              </a:defRPr>
            </a:lvl5pPr>
          </a:lstStyle>
          <a:p>
            <a:pPr lvl="0"/>
            <a:r>
              <a:rPr lang="en-GB" noProof="0" dirty="0"/>
              <a:t>Dummy Text</a:t>
            </a:r>
          </a:p>
        </p:txBody>
      </p:sp>
    </p:spTree>
    <p:extLst>
      <p:ext uri="{BB962C8B-B14F-4D97-AF65-F5344CB8AC3E}">
        <p14:creationId xmlns:p14="http://schemas.microsoft.com/office/powerpoint/2010/main" val="42336252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Picture + Text Box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3">
            <a:extLst>
              <a:ext uri="{FF2B5EF4-FFF2-40B4-BE49-F238E27FC236}">
                <a16:creationId xmlns:a16="http://schemas.microsoft.com/office/drawing/2014/main" id="{F3016B21-BC14-417E-AB18-1E1EFB7EAE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-1"/>
            <a:ext cx="20104099" cy="1131593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Drag picture onto placeholder or click on symbol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56DB5CB-1B76-4CEF-B946-FB9528466F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546345"/>
            <a:ext cx="20104099" cy="439479"/>
          </a:xfrm>
        </p:spPr>
        <p:txBody>
          <a:bodyPr anchor="ctr"/>
          <a:lstStyle>
            <a:lvl1pPr algn="ctr">
              <a:defRPr sz="3400" cap="none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Dummy Text</a:t>
            </a:r>
          </a:p>
        </p:txBody>
      </p:sp>
    </p:spTree>
    <p:extLst>
      <p:ext uri="{BB962C8B-B14F-4D97-AF65-F5344CB8AC3E}">
        <p14:creationId xmlns:p14="http://schemas.microsoft.com/office/powerpoint/2010/main" val="3188750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Picture + Text Box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3">
            <a:extLst>
              <a:ext uri="{FF2B5EF4-FFF2-40B4-BE49-F238E27FC236}">
                <a16:creationId xmlns:a16="http://schemas.microsoft.com/office/drawing/2014/main" id="{F3016B21-BC14-417E-AB18-1E1EFB7EAE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-1"/>
            <a:ext cx="20104099" cy="1131593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Drag picture onto placeholder or click on symbol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56DB5CB-1B76-4CEF-B946-FB9528466F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546345"/>
            <a:ext cx="20104099" cy="439479"/>
          </a:xfrm>
        </p:spPr>
        <p:txBody>
          <a:bodyPr anchor="ctr"/>
          <a:lstStyle>
            <a:lvl1pPr algn="ctr">
              <a:defRPr sz="3400" cap="none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Dummy Text</a:t>
            </a:r>
          </a:p>
        </p:txBody>
      </p:sp>
    </p:spTree>
    <p:extLst>
      <p:ext uri="{BB962C8B-B14F-4D97-AF65-F5344CB8AC3E}">
        <p14:creationId xmlns:p14="http://schemas.microsoft.com/office/powerpoint/2010/main" val="7600292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l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8">
            <a:extLst>
              <a:ext uri="{FF2B5EF4-FFF2-40B4-BE49-F238E27FC236}">
                <a16:creationId xmlns:a16="http://schemas.microsoft.com/office/drawing/2014/main" id="{4376AA6D-CAEC-4D66-8789-6FB6F38866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5752258" cy="4079753"/>
          </a:xfrm>
          <a:solidFill>
            <a:schemeClr val="bg1">
              <a:lumMod val="85000"/>
            </a:schemeClr>
          </a:solidFill>
        </p:spPr>
        <p:txBody>
          <a:bodyPr lIns="144000" bIns="144000" anchor="b">
            <a:normAutofit/>
          </a:bodyPr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  <p:sp>
        <p:nvSpPr>
          <p:cNvPr id="16" name="Bildplatzhalter 8">
            <a:extLst>
              <a:ext uri="{FF2B5EF4-FFF2-40B4-BE49-F238E27FC236}">
                <a16:creationId xmlns:a16="http://schemas.microsoft.com/office/drawing/2014/main" id="{79E79F16-B053-4BA2-86FD-4618EE65B5E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916983" y="1"/>
            <a:ext cx="8247877" cy="8736349"/>
          </a:xfrm>
          <a:solidFill>
            <a:schemeClr val="bg1">
              <a:lumMod val="85000"/>
            </a:schemeClr>
          </a:solidFill>
        </p:spPr>
        <p:txBody>
          <a:bodyPr vert="horz" wrap="square" lIns="144000" tIns="0" rIns="0" bIns="144000" rtlCol="0" anchor="b" anchorCtr="0">
            <a:normAutofit/>
          </a:bodyPr>
          <a:lstStyle>
            <a:lvl1pPr>
              <a:defRPr lang="de-DE" sz="1800" dirty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Drag picture onto placeholder or click on symbol</a:t>
            </a:r>
          </a:p>
        </p:txBody>
      </p:sp>
      <p:sp>
        <p:nvSpPr>
          <p:cNvPr id="17" name="Bildplatzhalter 8">
            <a:extLst>
              <a:ext uri="{FF2B5EF4-FFF2-40B4-BE49-F238E27FC236}">
                <a16:creationId xmlns:a16="http://schemas.microsoft.com/office/drawing/2014/main" id="{56C289BB-FA0E-4C55-957A-73C934EE74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359894" y="0"/>
            <a:ext cx="3815829" cy="3285301"/>
          </a:xfrm>
          <a:solidFill>
            <a:schemeClr val="bg1">
              <a:lumMod val="85000"/>
            </a:schemeClr>
          </a:solidFill>
        </p:spPr>
        <p:txBody>
          <a:bodyPr vert="horz" wrap="square" lIns="144000" tIns="0" rIns="0" bIns="144000" rtlCol="0" anchor="b" anchorCtr="0">
            <a:normAutofit/>
          </a:bodyPr>
          <a:lstStyle>
            <a:lvl1pPr>
              <a:defRPr lang="de-DE" sz="1800" dirty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Drag picture onto placeholder or click on symbol</a:t>
            </a:r>
          </a:p>
        </p:txBody>
      </p:sp>
      <p:sp>
        <p:nvSpPr>
          <p:cNvPr id="18" name="Bildplatzhalter 8">
            <a:extLst>
              <a:ext uri="{FF2B5EF4-FFF2-40B4-BE49-F238E27FC236}">
                <a16:creationId xmlns:a16="http://schemas.microsoft.com/office/drawing/2014/main" id="{39F152AA-46D8-40D1-BFF2-6BB6EB77765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348522" y="0"/>
            <a:ext cx="1755577" cy="3285301"/>
          </a:xfrm>
          <a:solidFill>
            <a:schemeClr val="bg1">
              <a:lumMod val="85000"/>
            </a:schemeClr>
          </a:solidFill>
        </p:spPr>
        <p:txBody>
          <a:bodyPr vert="horz" wrap="square" lIns="144000" tIns="0" rIns="0" bIns="144000" rtlCol="0" anchor="b" anchorCtr="0">
            <a:normAutofit/>
          </a:bodyPr>
          <a:lstStyle>
            <a:lvl1pPr>
              <a:defRPr lang="de-DE" sz="1800" dirty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Drag picture onto placeholder or click on symbol</a:t>
            </a:r>
          </a:p>
        </p:txBody>
      </p:sp>
      <p:sp>
        <p:nvSpPr>
          <p:cNvPr id="19" name="Bildplatzhalter 8">
            <a:extLst>
              <a:ext uri="{FF2B5EF4-FFF2-40B4-BE49-F238E27FC236}">
                <a16:creationId xmlns:a16="http://schemas.microsoft.com/office/drawing/2014/main" id="{D44A0B0D-B16A-4043-9D7D-85A80FBA16F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4359893" y="3453138"/>
            <a:ext cx="5744206" cy="4808247"/>
          </a:xfrm>
          <a:solidFill>
            <a:schemeClr val="bg1">
              <a:lumMod val="85000"/>
            </a:schemeClr>
          </a:solidFill>
        </p:spPr>
        <p:txBody>
          <a:bodyPr vert="horz" wrap="square" lIns="144000" tIns="0" rIns="0" bIns="144000" rtlCol="0" anchor="b" anchorCtr="0">
            <a:normAutofit/>
          </a:bodyPr>
          <a:lstStyle>
            <a:lvl1pPr>
              <a:defRPr lang="de-DE" sz="1800" dirty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Drag picture onto placeholder or click on symbol</a:t>
            </a:r>
          </a:p>
        </p:txBody>
      </p:sp>
      <p:sp>
        <p:nvSpPr>
          <p:cNvPr id="20" name="Bildplatzhalter 8">
            <a:extLst>
              <a:ext uri="{FF2B5EF4-FFF2-40B4-BE49-F238E27FC236}">
                <a16:creationId xmlns:a16="http://schemas.microsoft.com/office/drawing/2014/main" id="{44BCE779-54C8-41F1-8B0F-9027AF9F265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" y="4258295"/>
            <a:ext cx="3667081" cy="3230440"/>
          </a:xfrm>
          <a:solidFill>
            <a:schemeClr val="bg1">
              <a:lumMod val="85000"/>
            </a:schemeClr>
          </a:solidFill>
        </p:spPr>
        <p:txBody>
          <a:bodyPr vert="horz" wrap="square" lIns="144000" tIns="0" rIns="0" bIns="144000" rtlCol="0" anchor="b" anchorCtr="0">
            <a:normAutofit/>
          </a:bodyPr>
          <a:lstStyle>
            <a:lvl1pPr>
              <a:defRPr lang="de-DE" sz="1800" dirty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Drag picture onto placeholder or click on symbol</a:t>
            </a:r>
          </a:p>
        </p:txBody>
      </p:sp>
      <p:sp>
        <p:nvSpPr>
          <p:cNvPr id="21" name="Bildplatzhalter 8">
            <a:extLst>
              <a:ext uri="{FF2B5EF4-FFF2-40B4-BE49-F238E27FC236}">
                <a16:creationId xmlns:a16="http://schemas.microsoft.com/office/drawing/2014/main" id="{0ABCD586-3579-4111-AEEB-C330B6E2126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829022" y="4258295"/>
            <a:ext cx="1923236" cy="3230440"/>
          </a:xfrm>
          <a:solidFill>
            <a:schemeClr val="bg1">
              <a:lumMod val="85000"/>
            </a:schemeClr>
          </a:solidFill>
        </p:spPr>
        <p:txBody>
          <a:bodyPr vert="horz" wrap="square" lIns="144000" tIns="0" rIns="0" bIns="144000" rtlCol="0" anchor="b" anchorCtr="0">
            <a:normAutofit/>
          </a:bodyPr>
          <a:lstStyle>
            <a:lvl1pPr>
              <a:defRPr lang="de-DE" sz="1800" dirty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Drag picture onto placeholder or click on symbol</a:t>
            </a:r>
          </a:p>
        </p:txBody>
      </p:sp>
      <p:sp>
        <p:nvSpPr>
          <p:cNvPr id="22" name="Bildplatzhalter 8">
            <a:extLst>
              <a:ext uri="{FF2B5EF4-FFF2-40B4-BE49-F238E27FC236}">
                <a16:creationId xmlns:a16="http://schemas.microsoft.com/office/drawing/2014/main" id="{9364817D-B464-4378-A0FE-78688CEC4A5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" y="7666984"/>
            <a:ext cx="5752258" cy="3648715"/>
          </a:xfrm>
          <a:solidFill>
            <a:schemeClr val="bg1">
              <a:lumMod val="85000"/>
            </a:schemeClr>
          </a:solidFill>
        </p:spPr>
        <p:txBody>
          <a:bodyPr vert="horz" wrap="square" lIns="144000" tIns="0" rIns="0" bIns="144000" rtlCol="0" anchor="b" anchorCtr="0">
            <a:normAutofit/>
          </a:bodyPr>
          <a:lstStyle>
            <a:lvl1pPr>
              <a:defRPr lang="de-DE" sz="1800" dirty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Drag picture onto placeholder or click on symbol</a:t>
            </a:r>
          </a:p>
        </p:txBody>
      </p:sp>
      <p:sp>
        <p:nvSpPr>
          <p:cNvPr id="23" name="Bildplatzhalter 8">
            <a:extLst>
              <a:ext uri="{FF2B5EF4-FFF2-40B4-BE49-F238E27FC236}">
                <a16:creationId xmlns:a16="http://schemas.microsoft.com/office/drawing/2014/main" id="{81981E3D-5E45-4F0D-87FC-E3F718745FE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931192" y="8904185"/>
            <a:ext cx="3818058" cy="2411515"/>
          </a:xfrm>
          <a:solidFill>
            <a:schemeClr val="bg1">
              <a:lumMod val="85000"/>
            </a:schemeClr>
          </a:solidFill>
        </p:spPr>
        <p:txBody>
          <a:bodyPr vert="horz" wrap="square" lIns="144000" tIns="0" rIns="0" bIns="144000" rtlCol="0" anchor="b" anchorCtr="0">
            <a:normAutofit/>
          </a:bodyPr>
          <a:lstStyle>
            <a:lvl1pPr>
              <a:defRPr lang="de-DE" sz="1800" dirty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Drag picture onto placeholder or click on symbol</a:t>
            </a:r>
          </a:p>
        </p:txBody>
      </p:sp>
      <p:sp>
        <p:nvSpPr>
          <p:cNvPr id="24" name="Bildplatzhalter 8">
            <a:extLst>
              <a:ext uri="{FF2B5EF4-FFF2-40B4-BE49-F238E27FC236}">
                <a16:creationId xmlns:a16="http://schemas.microsoft.com/office/drawing/2014/main" id="{967A1F71-F886-4F8E-AA93-042C83B2BFA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938147" y="8904185"/>
            <a:ext cx="4226711" cy="2411515"/>
          </a:xfrm>
          <a:solidFill>
            <a:schemeClr val="bg1">
              <a:lumMod val="85000"/>
            </a:schemeClr>
          </a:solidFill>
        </p:spPr>
        <p:txBody>
          <a:bodyPr vert="horz" wrap="square" lIns="144000" tIns="0" rIns="0" bIns="144000" rtlCol="0" anchor="b" anchorCtr="0">
            <a:normAutofit/>
          </a:bodyPr>
          <a:lstStyle>
            <a:lvl1pPr>
              <a:defRPr lang="de-DE" sz="1800" dirty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Drag picture onto placeholder or click on symbol</a:t>
            </a:r>
          </a:p>
        </p:txBody>
      </p:sp>
      <p:sp>
        <p:nvSpPr>
          <p:cNvPr id="25" name="Bildplatzhalter 8">
            <a:extLst>
              <a:ext uri="{FF2B5EF4-FFF2-40B4-BE49-F238E27FC236}">
                <a16:creationId xmlns:a16="http://schemas.microsoft.com/office/drawing/2014/main" id="{F93B5785-D0DA-47DA-9E6D-82C75606A94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4359894" y="8439636"/>
            <a:ext cx="3371281" cy="2876065"/>
          </a:xfrm>
          <a:solidFill>
            <a:schemeClr val="bg1">
              <a:lumMod val="85000"/>
            </a:schemeClr>
          </a:solidFill>
        </p:spPr>
        <p:txBody>
          <a:bodyPr vert="horz" wrap="square" lIns="144000" tIns="0" rIns="0" bIns="144000" rtlCol="0" anchor="b" anchorCtr="0">
            <a:normAutofit/>
          </a:bodyPr>
          <a:lstStyle>
            <a:lvl1pPr>
              <a:defRPr lang="de-DE" sz="1800" dirty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Drag picture onto placeholder or click on symbol</a:t>
            </a:r>
          </a:p>
        </p:txBody>
      </p:sp>
      <p:sp>
        <p:nvSpPr>
          <p:cNvPr id="26" name="Bildplatzhalter 8">
            <a:extLst>
              <a:ext uri="{FF2B5EF4-FFF2-40B4-BE49-F238E27FC236}">
                <a16:creationId xmlns:a16="http://schemas.microsoft.com/office/drawing/2014/main" id="{C5E8AC7B-6C5F-4A4C-B215-B60760128E9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7903974" y="8439636"/>
            <a:ext cx="2200126" cy="2876065"/>
          </a:xfrm>
          <a:solidFill>
            <a:schemeClr val="bg1">
              <a:lumMod val="85000"/>
            </a:schemeClr>
          </a:solidFill>
        </p:spPr>
        <p:txBody>
          <a:bodyPr vert="horz" wrap="square" lIns="144000" tIns="0" rIns="0" bIns="144000" rtlCol="0" anchor="b" anchorCtr="0">
            <a:normAutofit/>
          </a:bodyPr>
          <a:lstStyle>
            <a:lvl1pPr>
              <a:defRPr lang="de-DE" sz="1800" dirty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Drag picture onto placeholder or click on symbol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457EFEC-6089-4DA2-A9D0-D90BEF737E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59225" y="4704815"/>
            <a:ext cx="12185650" cy="1906070"/>
          </a:xfrm>
        </p:spPr>
        <p:txBody>
          <a:bodyPr anchor="ctr">
            <a:normAutofit/>
          </a:bodyPr>
          <a:lstStyle>
            <a:lvl1pPr algn="ctr">
              <a:defRPr sz="66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Dummy text</a:t>
            </a:r>
          </a:p>
        </p:txBody>
      </p:sp>
    </p:spTree>
    <p:extLst>
      <p:ext uri="{BB962C8B-B14F-4D97-AF65-F5344CB8AC3E}">
        <p14:creationId xmlns:p14="http://schemas.microsoft.com/office/powerpoint/2010/main" val="657182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BBE2B3-ACE3-41CF-B4E4-6327D004F2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936352"/>
            <a:ext cx="20104100" cy="1421928"/>
          </a:xfrm>
        </p:spPr>
        <p:txBody>
          <a:bodyPr/>
          <a:lstStyle>
            <a:lvl1pPr algn="ctr">
              <a:defRPr sz="11000" spc="80" baseline="0"/>
            </a:lvl1pPr>
          </a:lstStyle>
          <a:p>
            <a:r>
              <a:rPr lang="en-GB" noProof="0"/>
              <a:t>Dummy Text</a:t>
            </a:r>
          </a:p>
        </p:txBody>
      </p:sp>
    </p:spTree>
    <p:extLst>
      <p:ext uri="{BB962C8B-B14F-4D97-AF65-F5344CB8AC3E}">
        <p14:creationId xmlns:p14="http://schemas.microsoft.com/office/powerpoint/2010/main" val="38055233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+ 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k object 48"/>
          <p:cNvSpPr/>
          <p:nvPr userDrawn="1"/>
        </p:nvSpPr>
        <p:spPr>
          <a:xfrm>
            <a:off x="6668860" y="9636446"/>
            <a:ext cx="6766380" cy="9053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4" name="Bild 2" descr="Logo_SchwarzkopfProfessional_2018_positiv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187" y="2000250"/>
            <a:ext cx="8627726" cy="449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459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ps and 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isch enthält.&#10;&#10;Automatisch generierte Beschreibung">
            <a:extLst>
              <a:ext uri="{FF2B5EF4-FFF2-40B4-BE49-F238E27FC236}">
                <a16:creationId xmlns:a16="http://schemas.microsoft.com/office/drawing/2014/main" id="{B9C0F9C0-7FFB-41C4-91AB-B919BB270C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5"/>
            <a:ext cx="20104100" cy="113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826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Picture Background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CF3DD774-4BCD-4C02-8D54-B0658499590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20104100" cy="113157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Drag picture onto placeholder or click on symbol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FFE3756C-87FA-45BD-8C69-EBE240E8540B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6474525" y="414269"/>
            <a:ext cx="3016800" cy="1573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 </a:t>
            </a:r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DA6304E3-1385-4D14-B14C-BA63CDCABF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2775" y="10575299"/>
            <a:ext cx="4424400" cy="550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5B699A9B-36AB-4757-9EC0-F99A16D13E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2775" y="1069165"/>
            <a:ext cx="15163138" cy="222368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ct val="82000"/>
              </a:lnSpc>
              <a:defRPr sz="8500" cap="all" spc="8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Here comes the title</a:t>
            </a:r>
            <a:br>
              <a:rPr lang="en-GB" noProof="0" dirty="0"/>
            </a:br>
            <a:r>
              <a:rPr lang="en-GB" noProof="0" dirty="0"/>
              <a:t>of the presentation</a:t>
            </a:r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CADA53B1-AC4E-4519-96CA-04FC72298E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446" y="7001618"/>
            <a:ext cx="15138066" cy="624082"/>
          </a:xfrm>
        </p:spPr>
        <p:txBody>
          <a:bodyPr/>
          <a:lstStyle>
            <a:lvl1pPr>
              <a:defRPr sz="2000" b="1" cap="all" spc="80" baseline="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GB" noProof="0" dirty="0"/>
              <a:t>Meeting / 00.00.2022</a:t>
            </a:r>
            <a:br>
              <a:rPr lang="en-GB" noProof="0" dirty="0"/>
            </a:br>
            <a:r>
              <a:rPr lang="en-GB" noProof="0" dirty="0"/>
              <a:t>Name of Presenter</a:t>
            </a:r>
          </a:p>
        </p:txBody>
      </p:sp>
    </p:spTree>
    <p:extLst>
      <p:ext uri="{BB962C8B-B14F-4D97-AF65-F5344CB8AC3E}">
        <p14:creationId xmlns:p14="http://schemas.microsoft.com/office/powerpoint/2010/main" val="3034629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7E9B58-BE13-4A7E-A86F-20AA0DC04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774" y="1004888"/>
            <a:ext cx="16452851" cy="85318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Contents</a:t>
            </a:r>
          </a:p>
        </p:txBody>
      </p:sp>
      <p:sp>
        <p:nvSpPr>
          <p:cNvPr id="3" name="Bildplatzhalter 3">
            <a:extLst>
              <a:ext uri="{FF2B5EF4-FFF2-40B4-BE49-F238E27FC236}">
                <a16:creationId xmlns:a16="http://schemas.microsoft.com/office/drawing/2014/main" id="{00466D04-4DB8-46E7-AD9A-27645DA7888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2428875"/>
            <a:ext cx="7353300" cy="78819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Drag picture onto placeholder or click on symbol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A8CEBD1-8735-4C71-8521-C7C8864BF9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69299" y="3203248"/>
            <a:ext cx="11123613" cy="980140"/>
          </a:xfrm>
        </p:spPr>
        <p:txBody>
          <a:bodyPr anchor="t"/>
          <a:lstStyle>
            <a:lvl1pPr marL="1519200" indent="-1519200">
              <a:lnSpc>
                <a:spcPct val="110000"/>
              </a:lnSpc>
              <a:spcBef>
                <a:spcPts val="2400"/>
              </a:spcBef>
              <a:defRPr sz="6400" b="1" cap="all" spc="80" baseline="0">
                <a:latin typeface="+mj-lt"/>
              </a:defRPr>
            </a:lvl1pPr>
          </a:lstStyle>
          <a:p>
            <a:pPr lvl="0"/>
            <a:r>
              <a:rPr lang="en-GB" noProof="0" dirty="0"/>
              <a:t>00	Dummy Text</a:t>
            </a:r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8C2D6B83-2E77-4965-92B0-B4FEB5781A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2775" y="383208"/>
            <a:ext cx="16452851" cy="235834"/>
          </a:xfrm>
        </p:spPr>
        <p:txBody>
          <a:bodyPr lIns="18000"/>
          <a:lstStyle>
            <a:lvl1pPr>
              <a:defRPr sz="1600" b="1" cap="all" spc="80" baseline="0">
                <a:latin typeface="+mj-lt"/>
              </a:defRPr>
            </a:lvl1pPr>
            <a:lvl2pPr>
              <a:defRPr sz="4000" cap="all" baseline="0">
                <a:latin typeface="+mj-lt"/>
              </a:defRPr>
            </a:lvl2pPr>
            <a:lvl3pPr>
              <a:defRPr sz="4000" cap="all" baseline="0">
                <a:latin typeface="+mj-lt"/>
              </a:defRPr>
            </a:lvl3pPr>
            <a:lvl4pPr>
              <a:defRPr sz="4000" cap="all" baseline="0">
                <a:latin typeface="+mj-lt"/>
              </a:defRPr>
            </a:lvl4pPr>
            <a:lvl5pPr>
              <a:defRPr sz="4000" cap="all" baseline="0">
                <a:latin typeface="+mj-lt"/>
              </a:defRPr>
            </a:lvl5pPr>
          </a:lstStyle>
          <a:p>
            <a:pPr lvl="0"/>
            <a:r>
              <a:rPr lang="en-GB" noProof="0" dirty="0"/>
              <a:t>Title of the Presentation / 00.00.2022</a:t>
            </a:r>
          </a:p>
        </p:txBody>
      </p:sp>
    </p:spTree>
    <p:extLst>
      <p:ext uri="{BB962C8B-B14F-4D97-AF65-F5344CB8AC3E}">
        <p14:creationId xmlns:p14="http://schemas.microsoft.com/office/powerpoint/2010/main" val="745713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8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7E9B58-BE13-4A7E-A86F-20AA0DC04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774" y="1004888"/>
            <a:ext cx="16452851" cy="85318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Contents</a:t>
            </a:r>
          </a:p>
        </p:txBody>
      </p:sp>
      <p:sp>
        <p:nvSpPr>
          <p:cNvPr id="3" name="Bildplatzhalter 3">
            <a:extLst>
              <a:ext uri="{FF2B5EF4-FFF2-40B4-BE49-F238E27FC236}">
                <a16:creationId xmlns:a16="http://schemas.microsoft.com/office/drawing/2014/main" id="{00466D04-4DB8-46E7-AD9A-27645DA7888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2428875"/>
            <a:ext cx="7353300" cy="78819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360000" anchor="b" anchorCtr="0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Drag picture onto placeholder or click on symbol</a:t>
            </a:r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8C2D6B83-2E77-4965-92B0-B4FEB5781A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2775" y="383208"/>
            <a:ext cx="16452851" cy="235834"/>
          </a:xfrm>
        </p:spPr>
        <p:txBody>
          <a:bodyPr lIns="18000"/>
          <a:lstStyle>
            <a:lvl1pPr>
              <a:defRPr sz="1600" b="1" cap="all" spc="80" baseline="0">
                <a:latin typeface="+mj-lt"/>
              </a:defRPr>
            </a:lvl1pPr>
            <a:lvl2pPr>
              <a:defRPr sz="4000" cap="all" baseline="0">
                <a:latin typeface="+mj-lt"/>
              </a:defRPr>
            </a:lvl2pPr>
            <a:lvl3pPr>
              <a:defRPr sz="4000" cap="all" baseline="0">
                <a:latin typeface="+mj-lt"/>
              </a:defRPr>
            </a:lvl3pPr>
            <a:lvl4pPr>
              <a:defRPr sz="4000" cap="all" baseline="0">
                <a:latin typeface="+mj-lt"/>
              </a:defRPr>
            </a:lvl4pPr>
            <a:lvl5pPr>
              <a:defRPr sz="4000" cap="all" baseline="0">
                <a:latin typeface="+mj-lt"/>
              </a:defRPr>
            </a:lvl5pPr>
          </a:lstStyle>
          <a:p>
            <a:pPr lvl="0"/>
            <a:r>
              <a:rPr lang="en-GB" noProof="0" dirty="0"/>
              <a:t>Title of the Presentation / 00.00.2022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79413B69-8122-408D-9A3B-7A6DE0AAC5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69299" y="2286448"/>
            <a:ext cx="11123613" cy="759952"/>
          </a:xfrm>
        </p:spPr>
        <p:txBody>
          <a:bodyPr/>
          <a:lstStyle>
            <a:lvl1pPr marL="1169988" indent="-1169988">
              <a:lnSpc>
                <a:spcPct val="109000"/>
              </a:lnSpc>
              <a:spcBef>
                <a:spcPts val="1800"/>
              </a:spcBef>
              <a:defRPr sz="5000" b="1" cap="all" spc="80" baseline="0">
                <a:latin typeface="+mj-lt"/>
              </a:defRPr>
            </a:lvl1pPr>
          </a:lstStyle>
          <a:p>
            <a:pPr lvl="0"/>
            <a:r>
              <a:rPr lang="en-GB" noProof="0" dirty="0"/>
              <a:t>00	Dummy Text</a:t>
            </a:r>
          </a:p>
        </p:txBody>
      </p:sp>
    </p:spTree>
    <p:extLst>
      <p:ext uri="{BB962C8B-B14F-4D97-AF65-F5344CB8AC3E}">
        <p14:creationId xmlns:p14="http://schemas.microsoft.com/office/powerpoint/2010/main" val="369966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Chap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D88669-5675-4597-BC9B-BD5B3AE808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730" y="2704097"/>
            <a:ext cx="16565895" cy="2092881"/>
          </a:xfrm>
        </p:spPr>
        <p:txBody>
          <a:bodyPr anchor="b"/>
          <a:lstStyle>
            <a:lvl1pPr>
              <a:defRPr sz="16000" spc="80" baseline="0"/>
            </a:lvl1pPr>
          </a:lstStyle>
          <a:p>
            <a:r>
              <a:rPr lang="en-GB" noProof="0" dirty="0"/>
              <a:t>New Chapter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F5C8442-B3B4-462A-9D84-EC5DE6E1CBAE}"/>
              </a:ext>
            </a:extLst>
          </p:cNvPr>
          <p:cNvSpPr/>
          <p:nvPr userDrawn="1"/>
        </p:nvSpPr>
        <p:spPr>
          <a:xfrm>
            <a:off x="0" y="4749799"/>
            <a:ext cx="20104100" cy="6565901"/>
          </a:xfrm>
          <a:prstGeom prst="rect">
            <a:avLst/>
          </a:prstGeom>
          <a:solidFill>
            <a:schemeClr val="accent1"/>
          </a:solidFill>
          <a:ln w="2095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050" noProof="0"/>
          </a:p>
        </p:txBody>
      </p:sp>
      <p:sp>
        <p:nvSpPr>
          <p:cNvPr id="11" name="Parallelogramm 10">
            <a:extLst>
              <a:ext uri="{FF2B5EF4-FFF2-40B4-BE49-F238E27FC236}">
                <a16:creationId xmlns:a16="http://schemas.microsoft.com/office/drawing/2014/main" id="{239A3D2F-4D2F-4FC2-BFEB-C49AA1E3E869}"/>
              </a:ext>
            </a:extLst>
          </p:cNvPr>
          <p:cNvSpPr/>
          <p:nvPr userDrawn="1"/>
        </p:nvSpPr>
        <p:spPr>
          <a:xfrm>
            <a:off x="18300699" y="2924175"/>
            <a:ext cx="629573" cy="1410130"/>
          </a:xfrm>
          <a:prstGeom prst="parallelogram">
            <a:avLst>
              <a:gd name="adj" fmla="val 64371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050" noProof="0">
              <a:noFill/>
            </a:endParaRPr>
          </a:p>
        </p:txBody>
      </p:sp>
      <p:sp>
        <p:nvSpPr>
          <p:cNvPr id="6" name="object 49">
            <a:extLst>
              <a:ext uri="{FF2B5EF4-FFF2-40B4-BE49-F238E27FC236}">
                <a16:creationId xmlns:a16="http://schemas.microsoft.com/office/drawing/2014/main" id="{914A60F9-B159-45BA-9CDB-D848B54394C9}"/>
              </a:ext>
            </a:extLst>
          </p:cNvPr>
          <p:cNvSpPr>
            <a:spLocks noChangeAspect="1"/>
          </p:cNvSpPr>
          <p:nvPr userDrawn="1"/>
        </p:nvSpPr>
        <p:spPr>
          <a:xfrm>
            <a:off x="608805" y="10639928"/>
            <a:ext cx="3416400" cy="425744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3184" t="-9253" r="-16998"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0281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Chap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54AC4A97-6271-4E80-A93C-EBD7750B4B1A}"/>
              </a:ext>
            </a:extLst>
          </p:cNvPr>
          <p:cNvSpPr/>
          <p:nvPr userDrawn="1"/>
        </p:nvSpPr>
        <p:spPr>
          <a:xfrm>
            <a:off x="0" y="6220047"/>
            <a:ext cx="20104100" cy="5095653"/>
          </a:xfrm>
          <a:prstGeom prst="rect">
            <a:avLst/>
          </a:prstGeom>
          <a:solidFill>
            <a:schemeClr val="accent1"/>
          </a:solidFill>
          <a:ln w="2095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050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CD88669-5675-4597-BC9B-BD5B3AE808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628" y="4844362"/>
            <a:ext cx="14460279" cy="1438855"/>
          </a:xfrm>
        </p:spPr>
        <p:txBody>
          <a:bodyPr anchor="b"/>
          <a:lstStyle>
            <a:lvl1pPr>
              <a:defRPr sz="11000" spc="80" baseline="0"/>
            </a:lvl1pPr>
          </a:lstStyle>
          <a:p>
            <a:r>
              <a:rPr lang="en-GB" noProof="0"/>
              <a:t>New Chapter </a:t>
            </a:r>
          </a:p>
        </p:txBody>
      </p:sp>
      <p:sp>
        <p:nvSpPr>
          <p:cNvPr id="10" name="Parallelogramm 9">
            <a:extLst>
              <a:ext uri="{FF2B5EF4-FFF2-40B4-BE49-F238E27FC236}">
                <a16:creationId xmlns:a16="http://schemas.microsoft.com/office/drawing/2014/main" id="{4542BAA1-D93F-4303-9956-8A5BA7DA7FA5}"/>
              </a:ext>
            </a:extLst>
          </p:cNvPr>
          <p:cNvSpPr/>
          <p:nvPr userDrawn="1"/>
        </p:nvSpPr>
        <p:spPr>
          <a:xfrm>
            <a:off x="15767050" y="4997448"/>
            <a:ext cx="490131" cy="1001270"/>
          </a:xfrm>
          <a:prstGeom prst="parallelogram">
            <a:avLst>
              <a:gd name="adj" fmla="val 60909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050" noProof="0">
              <a:noFill/>
            </a:endParaRPr>
          </a:p>
        </p:txBody>
      </p:sp>
      <p:sp>
        <p:nvSpPr>
          <p:cNvPr id="7" name="object 49">
            <a:extLst>
              <a:ext uri="{FF2B5EF4-FFF2-40B4-BE49-F238E27FC236}">
                <a16:creationId xmlns:a16="http://schemas.microsoft.com/office/drawing/2014/main" id="{7197BB1F-6F6A-47E6-86CE-67F3FF32A2CA}"/>
              </a:ext>
            </a:extLst>
          </p:cNvPr>
          <p:cNvSpPr>
            <a:spLocks noChangeAspect="1"/>
          </p:cNvSpPr>
          <p:nvPr userDrawn="1"/>
        </p:nvSpPr>
        <p:spPr>
          <a:xfrm>
            <a:off x="608805" y="10639928"/>
            <a:ext cx="3416400" cy="425744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3184" t="-9253" r="-16998"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68696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9"/>
          <p:cNvSpPr>
            <a:spLocks noChangeAspect="1"/>
          </p:cNvSpPr>
          <p:nvPr userDrawn="1"/>
        </p:nvSpPr>
        <p:spPr>
          <a:xfrm>
            <a:off x="608805" y="10639928"/>
            <a:ext cx="3416400" cy="425744"/>
          </a:xfrm>
          <a:prstGeom prst="rect">
            <a:avLst/>
          </a:prstGeom>
          <a:blipFill>
            <a:blip r:embed="rId5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3184" t="-9253" r="-16998"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lang="en-GB" noProof="0"/>
          </a:p>
        </p:txBody>
      </p:sp>
      <p:pic>
        <p:nvPicPr>
          <p:cNvPr id="4" name="Bild 38"/>
          <p:cNvPicPr>
            <a:picLocks noChangeAspect="1"/>
          </p:cNvPicPr>
          <p:nvPr userDrawn="1"/>
        </p:nvPicPr>
        <p:blipFill>
          <a:blip r:embed="rId5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84113" y="414338"/>
            <a:ext cx="2008800" cy="1046730"/>
          </a:xfrm>
          <a:prstGeom prst="rect">
            <a:avLst/>
          </a:prstGeom>
        </p:spPr>
      </p:pic>
      <p:sp>
        <p:nvSpPr>
          <p:cNvPr id="5" name="Titelplatzhalter 4"/>
          <p:cNvSpPr>
            <a:spLocks noGrp="1"/>
          </p:cNvSpPr>
          <p:nvPr>
            <p:ph type="title"/>
          </p:nvPr>
        </p:nvSpPr>
        <p:spPr>
          <a:xfrm>
            <a:off x="611187" y="1004888"/>
            <a:ext cx="16443762" cy="85318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GB" noProof="0" dirty="0"/>
              <a:t>Headline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>
          <a:xfrm>
            <a:off x="611186" y="2371722"/>
            <a:ext cx="16443763" cy="81092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64" r:id="rId2"/>
    <p:sldLayoutId id="2147483790" r:id="rId3"/>
    <p:sldLayoutId id="2147483695" r:id="rId4"/>
    <p:sldLayoutId id="2147483792" r:id="rId5"/>
    <p:sldLayoutId id="2147483793" r:id="rId6"/>
    <p:sldLayoutId id="2147483794" r:id="rId7"/>
    <p:sldLayoutId id="2147483739" r:id="rId8"/>
    <p:sldLayoutId id="2147483740" r:id="rId9"/>
    <p:sldLayoutId id="2147483741" r:id="rId10"/>
    <p:sldLayoutId id="2147483765" r:id="rId11"/>
    <p:sldLayoutId id="2147483766" r:id="rId12"/>
    <p:sldLayoutId id="2147483795" r:id="rId13"/>
    <p:sldLayoutId id="2147483744" r:id="rId14"/>
    <p:sldLayoutId id="2147483796" r:id="rId15"/>
    <p:sldLayoutId id="2147483797" r:id="rId16"/>
    <p:sldLayoutId id="2147483798" r:id="rId17"/>
    <p:sldLayoutId id="2147483799" r:id="rId18"/>
    <p:sldLayoutId id="2147483800" r:id="rId19"/>
    <p:sldLayoutId id="2147483801" r:id="rId20"/>
    <p:sldLayoutId id="2147483802" r:id="rId21"/>
    <p:sldLayoutId id="2147483803" r:id="rId22"/>
    <p:sldLayoutId id="2147483804" r:id="rId23"/>
    <p:sldLayoutId id="2147483805" r:id="rId24"/>
    <p:sldLayoutId id="2147483806" r:id="rId25"/>
    <p:sldLayoutId id="2147483807" r:id="rId26"/>
    <p:sldLayoutId id="2147483808" r:id="rId27"/>
    <p:sldLayoutId id="2147483809" r:id="rId28"/>
    <p:sldLayoutId id="2147483810" r:id="rId29"/>
    <p:sldLayoutId id="2147483811" r:id="rId30"/>
    <p:sldLayoutId id="2147483812" r:id="rId31"/>
    <p:sldLayoutId id="2147483813" r:id="rId32"/>
    <p:sldLayoutId id="2147483814" r:id="rId33"/>
    <p:sldLayoutId id="2147483815" r:id="rId34"/>
    <p:sldLayoutId id="2147483816" r:id="rId35"/>
    <p:sldLayoutId id="2147483817" r:id="rId36"/>
    <p:sldLayoutId id="2147483818" r:id="rId37"/>
    <p:sldLayoutId id="2147483819" r:id="rId38"/>
    <p:sldLayoutId id="2147483820" r:id="rId39"/>
    <p:sldLayoutId id="2147483777" r:id="rId40"/>
    <p:sldLayoutId id="2147483778" r:id="rId41"/>
    <p:sldLayoutId id="2147483779" r:id="rId42"/>
    <p:sldLayoutId id="2147483780" r:id="rId43"/>
    <p:sldLayoutId id="2147483789" r:id="rId44"/>
    <p:sldLayoutId id="2147483781" r:id="rId45"/>
    <p:sldLayoutId id="2147483787" r:id="rId46"/>
    <p:sldLayoutId id="2147483782" r:id="rId47"/>
    <p:sldLayoutId id="2147483722" r:id="rId48"/>
    <p:sldLayoutId id="2147483821" r:id="rId49"/>
  </p:sldLayoutIdLst>
  <p:hf sldNum="0" hdr="0" ftr="0"/>
  <p:txStyles>
    <p:titleStyle>
      <a:lvl1pPr eaLnBrk="1" hangingPunct="1">
        <a:lnSpc>
          <a:spcPct val="84000"/>
        </a:lnSpc>
        <a:defRPr sz="6600" b="1" kern="100" cap="all" spc="80" baseline="0">
          <a:latin typeface="+mj-lt"/>
        </a:defRPr>
      </a:lvl1pPr>
    </p:titleStyle>
    <p:bodyStyle>
      <a:lvl1pPr eaLnBrk="1" hangingPunct="1">
        <a:lnSpc>
          <a:spcPct val="105000"/>
        </a:lnSpc>
        <a:defRPr sz="2600">
          <a:latin typeface="+mn-lt"/>
        </a:defRPr>
      </a:lvl1pPr>
      <a:lvl2pPr marL="457200" indent="-540000" eaLnBrk="1" hangingPunct="1">
        <a:lnSpc>
          <a:spcPct val="105000"/>
        </a:lnSpc>
        <a:buFont typeface="Trade Gothic Next" panose="020B0503040303020004" pitchFamily="34" charset="0"/>
        <a:buChar char="—"/>
        <a:defRPr sz="2600">
          <a:latin typeface="+mn-lt"/>
        </a:defRPr>
      </a:lvl2pPr>
      <a:lvl3pPr eaLnBrk="1" hangingPunct="1">
        <a:defRPr sz="2600">
          <a:latin typeface="+mn-lt"/>
        </a:defRPr>
      </a:lvl3pPr>
      <a:lvl4pPr eaLnBrk="1" hangingPunct="1">
        <a:defRPr sz="2600">
          <a:latin typeface="+mn-lt"/>
        </a:defRPr>
      </a:lvl4pPr>
      <a:lvl5pPr eaLnBrk="1" hangingPunct="1">
        <a:defRPr sz="2600">
          <a:latin typeface="+mn-lt"/>
        </a:defRPr>
      </a:lvl5pPr>
    </p:bodyStyle>
    <p:otherStyle/>
  </p:txStyles>
  <p:extLst>
    <p:ext uri="{27BBF7A9-308A-43DC-89C8-2F10F3537804}">
      <p15:sldGuideLst xmlns:p15="http://schemas.microsoft.com/office/powerpoint/2012/main">
        <p15:guide id="2" pos="386" userDrawn="1">
          <p15:clr>
            <a:srgbClr val="5ACBF0"/>
          </p15:clr>
        </p15:guide>
        <p15:guide id="3" pos="12279" userDrawn="1">
          <p15:clr>
            <a:srgbClr val="5ACBF0"/>
          </p15:clr>
        </p15:guide>
        <p15:guide id="5" orient="horz" pos="1530" userDrawn="1">
          <p15:clr>
            <a:srgbClr val="5ACBF0"/>
          </p15:clr>
        </p15:guide>
        <p15:guide id="7" pos="10750" userDrawn="1">
          <p15:clr>
            <a:srgbClr val="5ACBF0"/>
          </p15:clr>
        </p15:guide>
        <p15:guide id="12" orient="horz" pos="6867" userDrawn="1">
          <p15:clr>
            <a:srgbClr val="5ACBF0"/>
          </p15:clr>
        </p15:guide>
        <p15:guide id="13" orient="horz" pos="261" userDrawn="1">
          <p15:clr>
            <a:srgbClr val="5ACBF0"/>
          </p15:clr>
        </p15:guide>
        <p15:guide id="14" orient="horz" pos="6503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el 31">
            <a:extLst>
              <a:ext uri="{FF2B5EF4-FFF2-40B4-BE49-F238E27FC236}">
                <a16:creationId xmlns:a16="http://schemas.microsoft.com/office/drawing/2014/main" id="{663CC2A5-40B6-4139-A9FC-C072FF504E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774" y="539711"/>
            <a:ext cx="15238800" cy="2550698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GB" dirty="0" err="1"/>
              <a:t>azed</a:t>
            </a:r>
            <a:r>
              <a:rPr lang="en-GB" dirty="0"/>
              <a:t> </a:t>
            </a:r>
            <a:r>
              <a:rPr lang="en-GB" sz="11300" dirty="0"/>
              <a:t>x</a:t>
            </a:r>
            <a:r>
              <a:rPr lang="en-GB" dirty="0"/>
              <a:t> SKP</a:t>
            </a:r>
            <a:endParaRPr lang="en-GB" noProof="0" dirty="0"/>
          </a:p>
        </p:txBody>
      </p:sp>
      <p:sp>
        <p:nvSpPr>
          <p:cNvPr id="34" name="Textplatzhalter 33">
            <a:extLst>
              <a:ext uri="{FF2B5EF4-FFF2-40B4-BE49-F238E27FC236}">
                <a16:creationId xmlns:a16="http://schemas.microsoft.com/office/drawing/2014/main" id="{FDE15091-5882-4DCB-A5B1-4F8472649D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2774" y="2632786"/>
            <a:ext cx="15238800" cy="2550698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GB" dirty="0" err="1"/>
              <a:t>azed</a:t>
            </a:r>
            <a:r>
              <a:rPr lang="en-GB" dirty="0"/>
              <a:t> </a:t>
            </a:r>
            <a:r>
              <a:rPr lang="en-GB" sz="11300" dirty="0"/>
              <a:t>x</a:t>
            </a:r>
            <a:r>
              <a:rPr lang="en-GB" dirty="0"/>
              <a:t> SKP</a:t>
            </a:r>
            <a:endParaRPr lang="en-GB" noProof="0" dirty="0"/>
          </a:p>
        </p:txBody>
      </p:sp>
      <p:sp>
        <p:nvSpPr>
          <p:cNvPr id="35" name="Textplatzhalter 34">
            <a:extLst>
              <a:ext uri="{FF2B5EF4-FFF2-40B4-BE49-F238E27FC236}">
                <a16:creationId xmlns:a16="http://schemas.microsoft.com/office/drawing/2014/main" id="{6F45CFB2-D757-42F4-AF09-F7264F3527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2774" y="4725861"/>
            <a:ext cx="15238800" cy="2550698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GB" dirty="0" err="1"/>
              <a:t>azed</a:t>
            </a:r>
            <a:r>
              <a:rPr lang="en-GB" dirty="0"/>
              <a:t> </a:t>
            </a:r>
            <a:r>
              <a:rPr lang="en-GB" sz="11300" dirty="0"/>
              <a:t>x</a:t>
            </a:r>
            <a:r>
              <a:rPr lang="en-GB" dirty="0"/>
              <a:t> SKP</a:t>
            </a:r>
            <a:endParaRPr lang="en-GB" noProof="0" dirty="0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98C044A0-5C55-4DF8-94B8-6D95B4C0C5B5}"/>
              </a:ext>
            </a:extLst>
          </p:cNvPr>
          <p:cNvSpPr/>
          <p:nvPr/>
        </p:nvSpPr>
        <p:spPr>
          <a:xfrm>
            <a:off x="0" y="6265150"/>
            <a:ext cx="20104100" cy="854469"/>
          </a:xfrm>
          <a:prstGeom prst="rect">
            <a:avLst/>
          </a:prstGeom>
          <a:solidFill>
            <a:schemeClr val="bg1"/>
          </a:solidFill>
          <a:ln w="2095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0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2E8E42-5E3C-40BC-B6D6-A864E692C099}"/>
              </a:ext>
            </a:extLst>
          </p:cNvPr>
          <p:cNvSpPr txBox="1"/>
          <p:nvPr/>
        </p:nvSpPr>
        <p:spPr>
          <a:xfrm>
            <a:off x="612774" y="7119619"/>
            <a:ext cx="1553899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noProof="0" dirty="0">
                <a:latin typeface="+mj-lt"/>
              </a:rPr>
              <a:t>GOODY BAG BRIEF</a:t>
            </a:r>
          </a:p>
          <a:p>
            <a:endParaRPr lang="en-GB" sz="4800" b="1" dirty="0">
              <a:latin typeface="+mj-lt"/>
            </a:endParaRPr>
          </a:p>
          <a:p>
            <a:r>
              <a:rPr lang="en-US" sz="4800" b="1" dirty="0">
                <a:latin typeface="+mj-lt"/>
              </a:rPr>
              <a:t>TIMING: The bags need to be delivered to the office latest by 6</a:t>
            </a:r>
            <a:r>
              <a:rPr lang="en-US" sz="4800" b="1" baseline="30000" dirty="0">
                <a:latin typeface="+mj-lt"/>
              </a:rPr>
              <a:t>th</a:t>
            </a:r>
            <a:r>
              <a:rPr lang="en-US" sz="4800" b="1" dirty="0">
                <a:latin typeface="+mj-lt"/>
              </a:rPr>
              <a:t> June </a:t>
            </a:r>
            <a:endParaRPr lang="en-GB" sz="4800" b="1" dirty="0">
              <a:latin typeface="+mj-lt"/>
            </a:endParaRPr>
          </a:p>
          <a:p>
            <a:pPr algn="l"/>
            <a:endParaRPr lang="en-GB" sz="4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0800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46CDD-9D22-42E7-9032-D698A680E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- provided by dazed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D0DB4-2C03-4DF9-B462-BD3D9A3144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0B327A-19DB-402F-B685-C06BD46FC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8709" y="2033894"/>
            <a:ext cx="9486682" cy="80330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2E64EA-0E8D-49A9-B780-7726D1EED217}"/>
              </a:ext>
            </a:extLst>
          </p:cNvPr>
          <p:cNvSpPr txBox="1"/>
          <p:nvPr/>
        </p:nvSpPr>
        <p:spPr>
          <a:xfrm>
            <a:off x="7185881" y="10066972"/>
            <a:ext cx="57323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 dirty="0"/>
              <a:t>NOTE: The design is not 100% final yet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1175668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5A74C-3C07-411C-BA15-A84038576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 &amp; MATERIALS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BF4B74-4F32-4509-85F5-8BA1DA96A5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D22F4E-B6A8-45BE-9C4E-61E9AA892B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51" b="4691"/>
          <a:stretch/>
        </p:blipFill>
        <p:spPr>
          <a:xfrm>
            <a:off x="1144587" y="2009298"/>
            <a:ext cx="6429693" cy="7622382"/>
          </a:xfrm>
          <a:prstGeom prst="rect">
            <a:avLst/>
          </a:prstGeom>
        </p:spPr>
      </p:pic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3ECE1509-E4E2-4C8F-9A4D-7741352155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925419"/>
              </p:ext>
            </p:extLst>
          </p:nvPr>
        </p:nvGraphicFramePr>
        <p:xfrm>
          <a:off x="10559202" y="4022169"/>
          <a:ext cx="7307158" cy="3596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82478">
                  <a:extLst>
                    <a:ext uri="{9D8B030D-6E8A-4147-A177-3AD203B41FA5}">
                      <a16:colId xmlns:a16="http://schemas.microsoft.com/office/drawing/2014/main" val="3108536656"/>
                    </a:ext>
                  </a:extLst>
                </a:gridCol>
                <a:gridCol w="4424680">
                  <a:extLst>
                    <a:ext uri="{9D8B030D-6E8A-4147-A177-3AD203B41FA5}">
                      <a16:colId xmlns:a16="http://schemas.microsoft.com/office/drawing/2014/main" val="202322595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MATERIAL BRIEF</a:t>
                      </a:r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135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Material:</a:t>
                      </a:r>
                    </a:p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Character:   </a:t>
                      </a:r>
                    </a:p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Bag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</a:rPr>
                        <a:t>Colour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</a:p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Print:          </a:t>
                      </a:r>
                    </a:p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Print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</a:rPr>
                        <a:t>Colour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:    </a:t>
                      </a:r>
                    </a:p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Quantity:          </a:t>
                      </a:r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cotton or canvas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thick and valuable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Black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front and back (see design)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white</a:t>
                      </a:r>
                      <a:endParaRPr lang="en-GB" sz="2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300 pieces / 400 pieces 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(please provide 2 prices)</a:t>
                      </a:r>
                      <a:endParaRPr lang="en-GB" sz="2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705426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3ECC706E-F13D-4B5C-8DC2-D21C28782032}"/>
              </a:ext>
            </a:extLst>
          </p:cNvPr>
          <p:cNvSpPr/>
          <p:nvPr/>
        </p:nvSpPr>
        <p:spPr>
          <a:xfrm>
            <a:off x="1569720" y="5013960"/>
            <a:ext cx="2545080" cy="762000"/>
          </a:xfrm>
          <a:prstGeom prst="rect">
            <a:avLst/>
          </a:prstGeom>
          <a:solidFill>
            <a:schemeClr val="tx1"/>
          </a:solidFill>
          <a:ln w="2095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4B84B9-3C49-4820-B524-65D5E8FA1832}"/>
              </a:ext>
            </a:extLst>
          </p:cNvPr>
          <p:cNvSpPr/>
          <p:nvPr/>
        </p:nvSpPr>
        <p:spPr>
          <a:xfrm>
            <a:off x="4267200" y="7860424"/>
            <a:ext cx="2636520" cy="762000"/>
          </a:xfrm>
          <a:prstGeom prst="rect">
            <a:avLst/>
          </a:prstGeom>
          <a:solidFill>
            <a:schemeClr val="tx1"/>
          </a:solidFill>
          <a:ln w="2095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765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30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KP Master">
  <a:themeElements>
    <a:clrScheme name="Schwarzkopf PP 2021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FF5D48"/>
      </a:accent1>
      <a:accent2>
        <a:srgbClr val="6100FC"/>
      </a:accent2>
      <a:accent3>
        <a:srgbClr val="F0F0F0"/>
      </a:accent3>
      <a:accent4>
        <a:srgbClr val="56C490"/>
      </a:accent4>
      <a:accent5>
        <a:srgbClr val="BEB4E6"/>
      </a:accent5>
      <a:accent6>
        <a:srgbClr val="716FAD"/>
      </a:accent6>
      <a:hlink>
        <a:srgbClr val="010202"/>
      </a:hlink>
      <a:folHlink>
        <a:srgbClr val="000000"/>
      </a:folHlink>
    </a:clrScheme>
    <a:fontScheme name="SKP_TradeGothicNextCondaufBold">
      <a:majorFont>
        <a:latin typeface="Trade Gothic Next Cond"/>
        <a:ea typeface=""/>
        <a:cs typeface=""/>
      </a:majorFont>
      <a:minorFont>
        <a:latin typeface="Trade Gothic N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20955">
          <a:solidFill>
            <a:schemeClr val="tx1"/>
          </a:solidFill>
        </a:ln>
      </a:spPr>
      <a:bodyPr rtlCol="0" anchor="ctr"/>
      <a:lstStyle>
        <a:defPPr algn="ctr">
          <a:defRPr sz="26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211212_SKP_Masterbrand_PPT_Templates_201221_4.potx" id="{4F9BFE01-620D-44EE-8699-A02332C066DB}" vid="{7593E412-6FB6-40A1-8563-5D94656A8C65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72f792e8-4dad-42c1-ad63-44982727bf4d" ContentTypeId="0x01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2D6B4C7FD54246A659B8D0D05F9ECF" ma:contentTypeVersion="14" ma:contentTypeDescription="Create a new document." ma:contentTypeScope="" ma:versionID="2b8d44d760e9cc2ab2080f1ad52bddb8">
  <xsd:schema xmlns:xsd="http://www.w3.org/2001/XMLSchema" xmlns:xs="http://www.w3.org/2001/XMLSchema" xmlns:p="http://schemas.microsoft.com/office/2006/metadata/properties" xmlns:ns2="bb8facbb-7743-48e0-8147-0affd2a9048e" xmlns:ns3="6ecd31e0-0864-4e05-b861-1b2788f99c17" targetNamespace="http://schemas.microsoft.com/office/2006/metadata/properties" ma:root="true" ma:fieldsID="1421ea656f2c4ef59936057d332dc1ff" ns2:_="" ns3:_="">
    <xsd:import namespace="bb8facbb-7743-48e0-8147-0affd2a9048e"/>
    <xsd:import namespace="6ecd31e0-0864-4e05-b861-1b2788f99c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8facbb-7743-48e0-8147-0affd2a904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cd31e0-0864-4e05-b861-1b2788f99c1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110EDB-0CBC-45FE-A0E3-33288DD9466A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285FFEFA-ABD9-473A-804B-2F9E2E97F9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0CD4E3-8EB7-47C1-B5A9-7B2B8057A0BC}">
  <ds:schemaRefs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bb8facbb-7743-48e0-8147-0affd2a9048e"/>
    <ds:schemaRef ds:uri="6ecd31e0-0864-4e05-b861-1b2788f99c17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F2DDBB7C-B190-4C7E-B903-FADFC30929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8facbb-7743-48e0-8147-0affd2a9048e"/>
    <ds:schemaRef ds:uri="6ecd31e0-0864-4e05-b861-1b2788f99c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SKP Master</Template>
  <TotalTime>0</TotalTime>
  <Words>90</Words>
  <Application>Microsoft Office PowerPoint</Application>
  <PresentationFormat>Custom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Apercu-Medium</vt:lpstr>
      <vt:lpstr>Trade Gothic LT Std</vt:lpstr>
      <vt:lpstr>Trade Gothic Next</vt:lpstr>
      <vt:lpstr>Trade Gothic Next Cond</vt:lpstr>
      <vt:lpstr>SKP Master</vt:lpstr>
      <vt:lpstr>Dazed x SKP</vt:lpstr>
      <vt:lpstr>DESIGN - provided by dazed</vt:lpstr>
      <vt:lpstr>FORMAT &amp; MATERIALS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Melanie Arnold</dc:creator>
  <cp:keywords/>
  <dc:description/>
  <cp:lastModifiedBy>Corinna Juergens</cp:lastModifiedBy>
  <cp:revision>5</cp:revision>
  <cp:lastPrinted>2018-01-02T11:09:42Z</cp:lastPrinted>
  <dcterms:created xsi:type="dcterms:W3CDTF">2021-12-20T09:07:57Z</dcterms:created>
  <dcterms:modified xsi:type="dcterms:W3CDTF">2022-05-09T08:42:53Z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2017-10-28T22:00:00Z</vt:filetime>
  </property>
  <property fmtid="{D5CDD505-2E9C-101B-9397-08002B2CF9AE}" pid="3" name="LastSaved">
    <vt:filetime>2017-10-31T23:00:00Z</vt:filetime>
  </property>
  <property fmtid="{D5CDD505-2E9C-101B-9397-08002B2CF9AE}" pid="4" name="ContentTypeId">
    <vt:lpwstr>0x010100932D6B4C7FD54246A659B8D0D05F9ECF</vt:lpwstr>
  </property>
</Properties>
</file>