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F98EC-18ED-4022-9956-FB8C05B938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78E00F-0FC7-465A-8FAB-8689B4709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A1F88-7C6F-4F3D-9520-415AB31B7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A227AB-A198-425C-82D9-71E475765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1D947-9BFA-4F5B-AAD8-AD1F308FA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646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1B443-736F-4882-AEB3-29C6AB516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815FE5-3EE9-4D66-82E6-61B64CDCF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2E574-7133-4EB4-BA61-2470131AD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BA50E-4D09-45B6-9F70-3E46A514A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AE46F-9FDF-47E6-9115-D9FFC4378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94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6712BA-7350-480C-A477-99D5042878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886EFE-7A4E-41DB-A5DD-7DC0D1D4BD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B781C-4B70-48AF-BEC0-A20FBA30B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6AADE-F284-451B-81F4-570214109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07DC1-DB86-446F-974F-8BB9549D3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141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E6C72-BBE9-4298-82C3-A87E861A6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75BBB-AE59-417A-BA0D-71A20217F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52EB7-A2DE-45A8-A104-4A94CE3B2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FCD23-7EC7-47D1-B599-950F52DB0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57037-46AE-4217-9D7D-37BCB81BD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145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B7B02-1536-4F8F-9B9A-B032CAD71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35A59-9CEE-4B52-9D04-0A4E67D31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73206-4F7D-40B9-BB07-C2508887B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96B21-FA7B-42B8-8392-ECA3F6399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E8B70-C009-4302-B3A0-315473D54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84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F4D04-0890-4FD0-B9C6-E6D7792C5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96D8C-7407-4D79-8717-8CEF1D4E9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A128F5-FE9A-4CB4-9B45-FE7CEA29F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B795A-E308-4291-B5F4-4FFFAC3A6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F2D7EF-0136-4DCC-BB16-E937F8AC7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ECBACF-9AF0-4B12-8448-1CDD1B102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91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B9510-6C09-41C4-8C28-614902AFF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0EE84-E4FF-4CA7-94BC-1F433ED8D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3A1D3E-E42A-484A-BCE8-B6E4FA07E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0A5749-5FA2-4D41-846D-50EBC7BE56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751C8D-D3C6-4F69-B65A-9F0BD525B6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D18F89-DDD9-481F-923B-C463F7A7C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21ADB8-B762-4186-B466-B1CCA5680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B3DF13-9026-4A87-9C7B-275B251B9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82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C3420-8B84-439C-B3D9-0EA708E35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116E14-056E-4EC4-B751-E76D233E4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C9E374-FEB7-4F4A-B028-12B8BD4B0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75A86A-DAA8-4A97-9F14-B2118CF45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630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57C28E-CD99-48AE-89B5-FB8F398BD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3779AF-F638-4A49-8EFC-430AA2618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C25C0-948B-43E3-8C7C-06CC094FB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93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46E13-A953-431F-B706-5DE57D483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41C5C-BFD7-4F5D-A4CE-8E6B0179C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B4A086-CC3B-4ADA-B179-861356C19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62C82B-16BE-4866-B7D4-AA7DB88DD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33975E-62D9-4130-BA73-48C9E9B43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32516A-32DE-4E61-A6FB-D126E15C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637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B210C-D2C0-43F0-A8AE-2E41562BF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B5CF0-E74F-42B9-9821-943AA7A244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29E94-896D-405D-8CC7-F770BBCF5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EC746-CE78-4184-814C-7A7D00622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F8DB33-D0DE-4BF8-8313-8259D81C1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B7CDA-A1CA-42C3-AD39-EC06531C7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51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CC82A7-2F53-4D91-95C3-305DD5BCB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2CB5CA-4F96-4E7F-A24D-0E0215878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E665E-8CDC-48FC-AF47-583F00EE33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E7331-83A7-49EE-A73D-31EF5D7B52A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CBECE-EE79-4BFC-B4A5-2F248C8FF2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D3A7AB-C052-4715-A775-681CFC2A5B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4B063-4604-4947-A095-FBE25E53B9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60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2671690-03E2-4538-95FA-8A368788BD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455" y="0"/>
            <a:ext cx="50350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522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Felicity Partridge</dc:creator>
  <cp:lastModifiedBy>Felicity Partridge</cp:lastModifiedBy>
  <cp:revision>1</cp:revision>
  <dcterms:created xsi:type="dcterms:W3CDTF">2021-08-17T14:59:57Z</dcterms:created>
  <dcterms:modified xsi:type="dcterms:W3CDTF">2021-08-17T15:00:28Z</dcterms:modified>
</cp:coreProperties>
</file>