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2" r:id="rId2"/>
    <p:sldId id="260" r:id="rId3"/>
  </p:sldIdLst>
  <p:sldSz cx="9906000" cy="6858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0" autoAdjust="0"/>
    <p:restoredTop sz="94660"/>
  </p:normalViewPr>
  <p:slideViewPr>
    <p:cSldViewPr snapToGrid="0">
      <p:cViewPr varScale="1">
        <p:scale>
          <a:sx n="48" d="100"/>
          <a:sy n="48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A5FBF-3C3D-4C25-9C49-70987B6B2EC6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79525"/>
            <a:ext cx="4987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3517E-C091-44DA-BAA1-032B6F0D98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220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5688" y="1279525"/>
            <a:ext cx="498792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Printed on one side of the bag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517E-C091-44DA-BAA1-032B6F0D985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926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55688" y="1279525"/>
            <a:ext cx="498792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Printed on the other side of the bag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73517E-C091-44DA-BAA1-032B6F0D985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13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620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70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08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30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10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98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71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55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27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05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018FA-0C5E-43DA-A6EC-326FF4622061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D1080-0B47-43DF-B429-7DF2AB80E1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76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ECB1BA-FAD7-4A60-9CB3-8671EA549102}"/>
              </a:ext>
            </a:extLst>
          </p:cNvPr>
          <p:cNvGrpSpPr/>
          <p:nvPr/>
        </p:nvGrpSpPr>
        <p:grpSpPr>
          <a:xfrm>
            <a:off x="2055000" y="591085"/>
            <a:ext cx="5796000" cy="5486741"/>
            <a:chOff x="1965000" y="535665"/>
            <a:chExt cx="5796000" cy="5486741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8952A7E-3179-4477-BE61-69E99C702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5000" y="535665"/>
              <a:ext cx="5796000" cy="1915105"/>
            </a:xfrm>
            <a:prstGeom prst="rect">
              <a:avLst/>
            </a:prstGeom>
          </p:spPr>
        </p:pic>
        <p:pic>
          <p:nvPicPr>
            <p:cNvPr id="8" name="Picture 7" descr="Logo&#10;&#10;Description automatically generated">
              <a:extLst>
                <a:ext uri="{FF2B5EF4-FFF2-40B4-BE49-F238E27FC236}">
                  <a16:creationId xmlns:a16="http://schemas.microsoft.com/office/drawing/2014/main" id="{1EE9FF33-77A6-404B-BC74-85EE70E6AF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3000" y="4632709"/>
              <a:ext cx="4680000" cy="1389697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1F3845C-F97D-4840-85F3-C1C069B0DA8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9000" y="2678295"/>
              <a:ext cx="4788000" cy="126829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241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BA6AC1-6612-4ECA-A2DB-F2DFDAB5A0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3495" y="1359000"/>
            <a:ext cx="2899010" cy="41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76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17</Words>
  <Application>Microsoft Office PowerPoint</Application>
  <PresentationFormat>A4 Paper (210x297 mm)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Poole, Caroline</dc:creator>
  <cp:lastModifiedBy>Poole, Caroline</cp:lastModifiedBy>
  <cp:revision>22</cp:revision>
  <dcterms:created xsi:type="dcterms:W3CDTF">2021-05-28T13:37:05Z</dcterms:created>
  <dcterms:modified xsi:type="dcterms:W3CDTF">2021-06-09T08:33:11Z</dcterms:modified>
</cp:coreProperties>
</file>