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E59"/>
    <a:srgbClr val="414042"/>
    <a:srgbClr val="C3B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52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B178D-DF20-4495-B79D-6319E8377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A41053-40A4-4385-8C33-AFCCF4D58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82064-0257-49FC-8765-3E3B1C331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A6984-3E97-4664-956F-BEF6A25F3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EE1B6-27C8-4302-A1C6-E2F4FD5B4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61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8A25E-EA3B-480A-B96B-DA7F35D50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DE8D93-D16D-45DA-93E5-48005BB85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E1FAE-7DAF-4AD2-903A-D4D7C7C5E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7158A-7327-4B39-AF53-31E87A239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7F5A2-C9F1-403B-BB63-76411AED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074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04034E-65C6-4306-82B9-F0D586F56D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0C9068-E377-457F-8B54-213C49350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C4B8A-A8F4-4334-BFD9-3E7B12A3B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06004-7024-4936-8DCE-2410019D4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3E46A-FE21-46AC-804E-BB77AD2A9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48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1620F-E25B-4FCE-876F-763FD9304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1373C-2016-4BCF-9522-885676941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2B392-48E5-4923-935A-71E35485F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E8920-295A-4148-BBE2-B563BA149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B5099-4D7D-482E-BE85-823B368A8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44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81740-715D-4F81-882E-839074DD6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9E398-3438-464B-A017-46FAD8DB6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38B8E-1431-454B-83BF-CA6E9457A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95053-6026-46FA-864C-E6986BA1D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AEF35-EA4C-45A7-B7F8-0725492E9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480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D2DBC-B8D9-49C8-858E-25E5A247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EF8F9-0549-4107-8395-70D29E40D5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9335B9-0E3D-4C4F-95BF-2CC23BD8C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FD64A-A81D-47F0-A43D-325F87319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E310E-D3EA-4FA8-92A8-BDC9F91A4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DDFC4-8367-4A44-9663-707523AD7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04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A4655-A41F-4DCE-9B09-B32549850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7ED41-A507-46EF-A20F-DD841E8CE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3C582D-C4A6-4D4C-AB16-8099E6804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F24359-F27C-4037-9C26-72F4D25E5F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5E1B6D-FD5F-4B02-848E-3ED84A3646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41233A-CD13-4B4A-864E-B7B593861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DC7E28-1659-4310-9D67-D9EFFFAD2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E420E0-F31D-4060-8E89-76FD81762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52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CA594-7F0B-4146-8FF7-0E1CCDE30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8412F1-121B-4FEC-92D7-23D184EE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0ABC60-E79A-4B58-9FD2-96FF17E6B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1CB997-0413-4EED-B7C8-651ADB153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62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8ACEE2-3C3D-4DBE-BFAD-00C7DD94C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ABC86E-AF4C-48A4-89C7-CD7E054CD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569441-EFB7-4953-8A24-822E01F52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483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6FBE0-ED5B-40E7-ACFA-275079386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F7472-35A4-483B-9E52-F54748AF8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9A66E-7D96-4C8F-92E1-9A781D8BC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DD2A5B-CD05-41E6-AB90-37949B456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17AFE-AE53-4DCE-A012-DFFD028DD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A0D21-D758-4BB4-940D-7550A63CC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78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67885-29DD-4BFB-8AAE-6A122E841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4CDB58-78C0-4DB4-A925-6370FF0EA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43A60-1735-48E3-977E-155D2B019A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919222-FABB-45FA-9F1E-7DA60F494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CF725-F5C0-4713-A464-558338A84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1164DA-4D45-4C53-A4DB-6A1C6FF24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42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579B20-CA2D-4EFC-9547-5CA27853B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532BD-C9EB-4D39-840C-87193C3E3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59998-F275-4936-8EAF-718CECE1F7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F8559-4457-41CD-82E5-5EA445B0B762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74ABA-6E8F-4DFE-92DA-B8BA510EE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59072-3BCA-4F39-B1AF-1BFE6D2D6D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6EBA3-BA1C-4F22-BF7D-652D32A9D9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445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A69FA24-16F0-495B-9A93-99A1E81FBD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89" y="101450"/>
            <a:ext cx="11161221" cy="2476396"/>
          </a:xfrm>
          <a:prstGeom prst="rect">
            <a:avLst/>
          </a:prstGeom>
          <a:noFill/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6AD7173D-BF15-4F9B-9969-E90F9D49F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89" y="3188328"/>
            <a:ext cx="11676610" cy="25907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8849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0D02DFC-5879-4B40-910A-F50265271C13}"/>
              </a:ext>
            </a:extLst>
          </p:cNvPr>
          <p:cNvSpPr txBox="1"/>
          <p:nvPr/>
        </p:nvSpPr>
        <p:spPr>
          <a:xfrm>
            <a:off x="1014573" y="941362"/>
            <a:ext cx="2601931" cy="5078313"/>
          </a:xfrm>
          <a:prstGeom prst="rect">
            <a:avLst/>
          </a:prstGeom>
          <a:solidFill>
            <a:srgbClr val="FCDE59"/>
          </a:solidFill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434343"/>
                </a:solidFill>
                <a:effectLst/>
                <a:latin typeface="Open Sans" panose="020B0606030504020204" pitchFamily="34" charset="0"/>
              </a:rPr>
              <a:t>#FCDE59</a:t>
            </a:r>
            <a:endParaRPr lang="en-GB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434343"/>
                </a:solidFill>
                <a:effectLst/>
                <a:latin typeface="Open Sans" panose="020B0606030504020204" pitchFamily="34" charset="0"/>
              </a:rPr>
              <a:t>RGB </a:t>
            </a:r>
            <a:r>
              <a:rPr lang="en-GB" sz="1800" b="1" i="0" u="none" strike="noStrike" dirty="0">
                <a:solidFill>
                  <a:srgbClr val="434343"/>
                </a:solidFill>
                <a:effectLst/>
                <a:latin typeface="Open Sans" panose="020B0606030504020204" pitchFamily="34" charset="0"/>
              </a:rPr>
              <a:t>252/222/89</a:t>
            </a:r>
            <a:endParaRPr lang="en-GB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434343"/>
                </a:solidFill>
                <a:effectLst/>
                <a:latin typeface="Open Sans" panose="020B0606030504020204" pitchFamily="34" charset="0"/>
              </a:rPr>
              <a:t>CMYK </a:t>
            </a:r>
            <a:r>
              <a:rPr lang="en-GB" sz="1800" b="1" i="0" u="none" strike="noStrike" dirty="0">
                <a:solidFill>
                  <a:srgbClr val="434343"/>
                </a:solidFill>
                <a:effectLst/>
                <a:latin typeface="Open Sans" panose="020B0606030504020204" pitchFamily="34" charset="0"/>
              </a:rPr>
              <a:t>2/9/78/0</a:t>
            </a:r>
            <a:endParaRPr lang="en-GB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434343"/>
                </a:solidFill>
                <a:effectLst/>
                <a:latin typeface="Open Sans" panose="020B0606030504020204" pitchFamily="34" charset="0"/>
              </a:rPr>
              <a:t>PMS </a:t>
            </a:r>
            <a:r>
              <a:rPr lang="en-GB" sz="1800" b="1" i="0" u="none" strike="noStrike" dirty="0">
                <a:solidFill>
                  <a:srgbClr val="434343"/>
                </a:solidFill>
                <a:effectLst/>
                <a:latin typeface="Open Sans" panose="020B0606030504020204" pitchFamily="34" charset="0"/>
              </a:rPr>
              <a:t>114C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434343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434343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434343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434343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434343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434343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434343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434343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434343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434343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434343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0" dirty="0">
              <a:effectLst/>
            </a:endParaRPr>
          </a:p>
          <a:p>
            <a:br>
              <a:rPr lang="en-GB" dirty="0"/>
            </a:b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205022-66C8-455C-AF6E-EA5B9756EBC7}"/>
              </a:ext>
            </a:extLst>
          </p:cNvPr>
          <p:cNvSpPr txBox="1"/>
          <p:nvPr/>
        </p:nvSpPr>
        <p:spPr>
          <a:xfrm>
            <a:off x="4086545" y="941362"/>
            <a:ext cx="2601931" cy="5078313"/>
          </a:xfrm>
          <a:prstGeom prst="rect">
            <a:avLst/>
          </a:prstGeom>
          <a:solidFill>
            <a:srgbClr val="414042"/>
          </a:solidFill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FFFFFF"/>
                </a:solidFill>
                <a:effectLst/>
                <a:latin typeface="Open Sans" panose="020B0606030504020204" pitchFamily="34" charset="0"/>
              </a:rPr>
              <a:t>#414042</a:t>
            </a:r>
            <a:endParaRPr lang="en-US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FFFFFF"/>
                </a:solidFill>
                <a:effectLst/>
                <a:latin typeface="Open Sans" panose="020B0606030504020204" pitchFamily="34" charset="0"/>
              </a:rPr>
              <a:t>RGB </a:t>
            </a:r>
            <a:r>
              <a:rPr lang="en-US" sz="1800" b="1" i="0" u="none" strike="noStrike" dirty="0">
                <a:solidFill>
                  <a:srgbClr val="FFFFFF"/>
                </a:solidFill>
                <a:effectLst/>
                <a:latin typeface="Open Sans" panose="020B0606030504020204" pitchFamily="34" charset="0"/>
              </a:rPr>
              <a:t>65/64/66</a:t>
            </a:r>
            <a:endParaRPr lang="en-US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FFFFFF"/>
                </a:solidFill>
                <a:effectLst/>
                <a:latin typeface="Open Sans" panose="020B0606030504020204" pitchFamily="34" charset="0"/>
              </a:rPr>
              <a:t>CMYK </a:t>
            </a:r>
            <a:r>
              <a:rPr lang="en-US" sz="1800" b="1" i="0" u="none" strike="noStrike" dirty="0">
                <a:solidFill>
                  <a:srgbClr val="FFFFFF"/>
                </a:solidFill>
                <a:effectLst/>
                <a:latin typeface="Open Sans" panose="020B0606030504020204" pitchFamily="34" charset="0"/>
              </a:rPr>
              <a:t>0/0/0/90</a:t>
            </a:r>
            <a:endParaRPr lang="en-US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FFFFFF"/>
                </a:solidFill>
                <a:effectLst/>
                <a:latin typeface="Open Sans" panose="020B0606030504020204" pitchFamily="34" charset="0"/>
              </a:rPr>
              <a:t>PMS </a:t>
            </a:r>
            <a:r>
              <a:rPr lang="en-US" sz="1800" b="1" i="0" u="none" strike="noStrike" dirty="0">
                <a:solidFill>
                  <a:srgbClr val="FFFFFF"/>
                </a:solidFill>
                <a:effectLst/>
                <a:latin typeface="Open Sans" panose="020B0606030504020204" pitchFamily="34" charset="0"/>
              </a:rPr>
              <a:t>BLACK 7 C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FFFFFF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b="0" dirty="0">
              <a:effectLst/>
            </a:endParaRPr>
          </a:p>
          <a:p>
            <a:br>
              <a:rPr lang="en-US" dirty="0"/>
            </a:b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096434-9B0B-4F2C-99E2-FD8D34D6DF2D}"/>
              </a:ext>
            </a:extLst>
          </p:cNvPr>
          <p:cNvSpPr txBox="1"/>
          <p:nvPr/>
        </p:nvSpPr>
        <p:spPr>
          <a:xfrm>
            <a:off x="7240712" y="941362"/>
            <a:ext cx="2601931" cy="5078313"/>
          </a:xfrm>
          <a:prstGeom prst="rect">
            <a:avLst/>
          </a:prstGeom>
          <a:solidFill>
            <a:srgbClr val="C3BDAD"/>
          </a:solidFill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#C3BDAD</a:t>
            </a:r>
            <a:endParaRPr lang="en-GB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RGB </a:t>
            </a: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195/189/173</a:t>
            </a:r>
            <a:endParaRPr lang="en-GB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CMYK </a:t>
            </a: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24/21/31/0</a:t>
            </a:r>
            <a:endParaRPr lang="en-GB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PMS </a:t>
            </a:r>
            <a:r>
              <a:rPr lang="en-GB" sz="1800" b="1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7528C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GB" b="0" dirty="0">
              <a:effectLst/>
            </a:endParaRPr>
          </a:p>
          <a:p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6456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D67AC05F-1A17-4F73-8C0F-AA32D57FC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5" y="128181"/>
            <a:ext cx="1870364" cy="41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63D2D4D-FDF0-45D3-9D9F-2AC0E517E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A5 Mole Notebook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F02CAFD-D062-4853-AB50-2FD037F8133D}"/>
              </a:ext>
            </a:extLst>
          </p:cNvPr>
          <p:cNvSpPr/>
          <p:nvPr/>
        </p:nvSpPr>
        <p:spPr>
          <a:xfrm>
            <a:off x="1101437" y="1690688"/>
            <a:ext cx="3882044" cy="4705639"/>
          </a:xfrm>
          <a:prstGeom prst="roundRect">
            <a:avLst>
              <a:gd name="adj" fmla="val 3391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37592387-B559-4D49-9812-E6650EEE2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FCDE59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826" y="5793971"/>
            <a:ext cx="1806157" cy="400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6096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EC8B558-840D-4A8C-8AD0-8BFFCEAFE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Santorini Ballpen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712B81D6-B329-4404-AFEF-262D01D89F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5" y="128181"/>
            <a:ext cx="1870364" cy="41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D7052C7-D378-490B-9F4F-3EA7EC6B6B50}"/>
              </a:ext>
            </a:extLst>
          </p:cNvPr>
          <p:cNvSpPr/>
          <p:nvPr/>
        </p:nvSpPr>
        <p:spPr>
          <a:xfrm>
            <a:off x="2256906" y="1150361"/>
            <a:ext cx="455122" cy="4402541"/>
          </a:xfrm>
          <a:prstGeom prst="roundRect">
            <a:avLst>
              <a:gd name="adj" fmla="val 3391"/>
            </a:avLst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A9078FDC-EF78-4D94-AC55-89ADC8B9722F}"/>
              </a:ext>
            </a:extLst>
          </p:cNvPr>
          <p:cNvSpPr/>
          <p:nvPr/>
        </p:nvSpPr>
        <p:spPr>
          <a:xfrm rot="10800000">
            <a:off x="2317173" y="5552902"/>
            <a:ext cx="394854" cy="764771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08CF1A8-4673-4352-BAD0-E54B6458745F}"/>
              </a:ext>
            </a:extLst>
          </p:cNvPr>
          <p:cNvSpPr/>
          <p:nvPr/>
        </p:nvSpPr>
        <p:spPr>
          <a:xfrm>
            <a:off x="2413116" y="1374805"/>
            <a:ext cx="142702" cy="1396538"/>
          </a:xfrm>
          <a:prstGeom prst="roundRect">
            <a:avLst>
              <a:gd name="adj" fmla="val 3391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4">
            <a:extLst>
              <a:ext uri="{FF2B5EF4-FFF2-40B4-BE49-F238E27FC236}">
                <a16:creationId xmlns:a16="http://schemas.microsoft.com/office/drawing/2014/main" id="{1B271DF9-70BA-4B01-A972-A094FA49B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54198" y="3798916"/>
            <a:ext cx="1806157" cy="400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733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6A05D66D-F79B-4A25-8947-997F602C4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5" y="128181"/>
            <a:ext cx="1870364" cy="41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95E9FF1-8C87-489D-8921-6F3297C15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A4 Conference Folder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4D19F15-25EA-40BB-9179-765C2474B027}"/>
              </a:ext>
            </a:extLst>
          </p:cNvPr>
          <p:cNvSpPr/>
          <p:nvPr/>
        </p:nvSpPr>
        <p:spPr>
          <a:xfrm>
            <a:off x="1101437" y="1690688"/>
            <a:ext cx="3882044" cy="4705639"/>
          </a:xfrm>
          <a:prstGeom prst="roundRect">
            <a:avLst>
              <a:gd name="adj" fmla="val 3391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455C785F-B4B9-428F-B67B-0F0E5D11A3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826" y="5793971"/>
            <a:ext cx="1806157" cy="400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193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242AF6A7-7372-4227-92CF-94306F45C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5" y="128181"/>
            <a:ext cx="1870364" cy="41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72EFB9D-8E15-45D7-9CDC-3F0D5ECA0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Twister USB 8GB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DF5783F-FE01-49AA-88EF-AE9343FC5564}"/>
              </a:ext>
            </a:extLst>
          </p:cNvPr>
          <p:cNvSpPr/>
          <p:nvPr/>
        </p:nvSpPr>
        <p:spPr>
          <a:xfrm>
            <a:off x="2413115" y="2211185"/>
            <a:ext cx="1186296" cy="3272010"/>
          </a:xfrm>
          <a:prstGeom prst="roundRect">
            <a:avLst>
              <a:gd name="adj" fmla="val 16724"/>
            </a:avLst>
          </a:prstGeom>
          <a:solidFill>
            <a:schemeClr val="tx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8A2B3E1-0748-498B-AA13-8361777A64BF}"/>
              </a:ext>
            </a:extLst>
          </p:cNvPr>
          <p:cNvSpPr/>
          <p:nvPr/>
        </p:nvSpPr>
        <p:spPr>
          <a:xfrm>
            <a:off x="2485848" y="3186979"/>
            <a:ext cx="1038747" cy="3064191"/>
          </a:xfrm>
          <a:prstGeom prst="roundRect">
            <a:avLst>
              <a:gd name="adj" fmla="val 27812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F3DFAD3-A6EF-4698-B24F-BAB02DA0282B}"/>
              </a:ext>
            </a:extLst>
          </p:cNvPr>
          <p:cNvSpPr/>
          <p:nvPr/>
        </p:nvSpPr>
        <p:spPr>
          <a:xfrm>
            <a:off x="2718432" y="3298550"/>
            <a:ext cx="573578" cy="54864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90EC9CF6-7A35-448E-AB94-4F757F47D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070039" y="4861016"/>
            <a:ext cx="1870364" cy="41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2207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9FB9F85E-0572-47CF-803D-91B4CDD706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5" y="128181"/>
            <a:ext cx="1870364" cy="41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194D39B-D2BC-41D0-A349-F040FCE2B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Luxury Presentation Box with Lift Off Lid </a:t>
            </a:r>
            <a:endParaRPr lang="en-GB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477CFBD-9F27-49E1-B3E7-ADE264A72BB1}"/>
              </a:ext>
            </a:extLst>
          </p:cNvPr>
          <p:cNvSpPr/>
          <p:nvPr/>
        </p:nvSpPr>
        <p:spPr>
          <a:xfrm rot="5400000">
            <a:off x="835623" y="1690688"/>
            <a:ext cx="3882044" cy="4705639"/>
          </a:xfrm>
          <a:prstGeom prst="roundRect">
            <a:avLst>
              <a:gd name="adj" fmla="val 3391"/>
            </a:avLst>
          </a:prstGeom>
          <a:solidFill>
            <a:srgbClr val="41404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A9F7DF29-FC85-4690-860E-291F2CEA3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205" y="3326656"/>
            <a:ext cx="3230879" cy="716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88EC601E-B873-4D36-A24C-7950300A6D4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910" y="4165469"/>
            <a:ext cx="1873467" cy="579669"/>
          </a:xfrm>
          <a:prstGeom prst="rect">
            <a:avLst/>
          </a:prstGeom>
        </p:spPr>
      </p:pic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6F04CFC1-784E-4A1C-BB5A-167EEEFA6D7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0" t="26787" r="26023" b="33818"/>
          <a:stretch/>
        </p:blipFill>
        <p:spPr>
          <a:xfrm>
            <a:off x="5685353" y="2828151"/>
            <a:ext cx="6082822" cy="2107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710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A5 Mole Notebook</vt:lpstr>
      <vt:lpstr>Santorini Ballpen</vt:lpstr>
      <vt:lpstr>A4 Conference Folder</vt:lpstr>
      <vt:lpstr>Twister USB 8GB</vt:lpstr>
      <vt:lpstr>Luxury Presentation Box with Lift Off Lid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Taylor</dc:creator>
  <cp:lastModifiedBy>Joshua Taylor</cp:lastModifiedBy>
  <cp:revision>5</cp:revision>
  <dcterms:created xsi:type="dcterms:W3CDTF">2021-01-14T08:28:42Z</dcterms:created>
  <dcterms:modified xsi:type="dcterms:W3CDTF">2021-01-14T09:30:21Z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45204A1F-BA24-4FAA-BA05-3D93EE036A7A</vt:lpwstr>
  </property>
  <property fmtid="{D5CDD505-2E9C-101B-9397-08002B2CF9AE}" pid="3" name="ArticulatePath">
    <vt:lpwstr>Presentation10</vt:lpwstr>
  </property>
</Properties>
</file>