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3446-5616-43BC-A0C4-CE9246E1D9DE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9444-4634-4AE7-B8CA-9861AF1F0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38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3446-5616-43BC-A0C4-CE9246E1D9DE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9444-4634-4AE7-B8CA-9861AF1F0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448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3446-5616-43BC-A0C4-CE9246E1D9DE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9444-4634-4AE7-B8CA-9861AF1F0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25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3446-5616-43BC-A0C4-CE9246E1D9DE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9444-4634-4AE7-B8CA-9861AF1F0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724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3446-5616-43BC-A0C4-CE9246E1D9DE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9444-4634-4AE7-B8CA-9861AF1F0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82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3446-5616-43BC-A0C4-CE9246E1D9DE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9444-4634-4AE7-B8CA-9861AF1F0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067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3446-5616-43BC-A0C4-CE9246E1D9DE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9444-4634-4AE7-B8CA-9861AF1F0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407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3446-5616-43BC-A0C4-CE9246E1D9DE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9444-4634-4AE7-B8CA-9861AF1F0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874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3446-5616-43BC-A0C4-CE9246E1D9DE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9444-4634-4AE7-B8CA-9861AF1F0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267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3446-5616-43BC-A0C4-CE9246E1D9DE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9444-4634-4AE7-B8CA-9861AF1F0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54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3446-5616-43BC-A0C4-CE9246E1D9DE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9444-4634-4AE7-B8CA-9861AF1F0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935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43446-5616-43BC-A0C4-CE9246E1D9DE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29444-4634-4AE7-B8CA-9861AF1F0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168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www.bagcoportal.uk/server/images/website/B9232/B9232%20Snowdown%20Grey%20Hi%20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20832"/>
            <a:ext cx="2886075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561" y="5301208"/>
            <a:ext cx="1368152" cy="47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46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Shields</dc:creator>
  <cp:lastModifiedBy>Joe Shields</cp:lastModifiedBy>
  <cp:revision>2</cp:revision>
  <dcterms:created xsi:type="dcterms:W3CDTF">2019-06-06T15:42:25Z</dcterms:created>
  <dcterms:modified xsi:type="dcterms:W3CDTF">2019-06-06T16:47:53Z</dcterms:modified>
</cp:coreProperties>
</file>