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E85EE-E610-4670-A29D-9C736FD22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384B6F-39FE-4B97-86B0-1F7CFF20FE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A5151-6565-4559-AC29-7119A22FB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EE37-9EF0-4502-B5DD-508298A73468}" type="datetimeFigureOut">
              <a:rPr lang="en-GB" smtClean="0"/>
              <a:t>01/10/2019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C66D8-C1CD-4DE1-874D-4E6F8D59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8B078-9D9F-405D-815B-45DAC92A2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33F1-4D0E-4351-A8D9-3DA3AE4D3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59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01E57-8F74-4AD7-AB68-4384C6A0F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F4A85B-E496-4FBF-B5F1-124B7D3A1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2C6CF-FDD5-4A47-A771-4AE29FC8F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EE37-9EF0-4502-B5DD-508298A73468}" type="datetimeFigureOut">
              <a:rPr lang="en-GB" smtClean="0"/>
              <a:t>01/10/2019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761E4-5C0A-4ED9-81D0-C0DB6689C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D52AA-ED78-4B4C-9EEB-28FB0FB7D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33F1-4D0E-4351-A8D9-3DA3AE4D3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00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37BAA5-8F92-4A63-9192-A1059865E4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DDF5A2-E340-4335-84F7-F0AE6050F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56A7D-D17D-4F93-9605-027BF1C24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EE37-9EF0-4502-B5DD-508298A73468}" type="datetimeFigureOut">
              <a:rPr lang="en-GB" smtClean="0"/>
              <a:t>01/10/2019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5E9A9-BE66-4350-B905-92BAFA809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06FC2-2687-46CA-B17C-43329FBC4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33F1-4D0E-4351-A8D9-3DA3AE4D3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7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D8ED5-F5DB-41F3-8E66-5B92D2E2E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FEC95-6A16-42A1-8606-EA5DB0CE4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1F496-F0D6-4AD1-8A2C-A88D3BB14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EE37-9EF0-4502-B5DD-508298A73468}" type="datetimeFigureOut">
              <a:rPr lang="en-GB" smtClean="0"/>
              <a:t>01/10/2019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6259B-A60A-4938-A2B2-0075A5CD4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22619-AC0B-4D43-9A98-558C3C53A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33F1-4D0E-4351-A8D9-3DA3AE4D3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797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EE415-1F2B-406B-82A2-704B632EC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39A54-9292-49DE-94C5-E3D39C2AA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FDD13C-2539-42DE-9C7B-E1714A014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EE37-9EF0-4502-B5DD-508298A73468}" type="datetimeFigureOut">
              <a:rPr lang="en-GB" smtClean="0"/>
              <a:t>01/10/2019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78722-1B14-4733-A053-C215637B2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92F64-AC56-4CEA-AE1C-250DBF83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33F1-4D0E-4351-A8D9-3DA3AE4D3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412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9E778-A6A3-42BE-8E5F-D2110D186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AE65B-A4FF-4DFA-97FF-5E4E9AD89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19025E-5978-4B35-9214-B72C6E119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547EBE-87D8-429D-A0E6-F83F185AF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EE37-9EF0-4502-B5DD-508298A73468}" type="datetimeFigureOut">
              <a:rPr lang="en-GB" smtClean="0"/>
              <a:t>01/10/2019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5B69D8-78D4-4E94-8B65-2823C1288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C21790-7AE8-445F-952F-17A73B604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33F1-4D0E-4351-A8D9-3DA3AE4D3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195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9E65B-37FE-464C-B7B3-315E90222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49A247-1AE3-407C-BB75-AF94CAB51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08996E-6237-40C7-896E-8522DBD0D7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F59655-386B-4D93-99ED-BB83581C7F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6B5B9-97CC-4AAE-871B-C798D3884B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4271E4-4F1B-4908-8CF5-697269369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EE37-9EF0-4502-B5DD-508298A73468}" type="datetimeFigureOut">
              <a:rPr lang="en-GB" smtClean="0"/>
              <a:t>01/10/2019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EB7996-6B02-4A2F-919E-A7FF64ADF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0D446E-9A5D-41DB-89F0-92061FFA7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33F1-4D0E-4351-A8D9-3DA3AE4D3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713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D31CA-B5DF-43A6-9156-CEC30B0F2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ED8B9B-798A-45D0-9B83-72086714E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EE37-9EF0-4502-B5DD-508298A73468}" type="datetimeFigureOut">
              <a:rPr lang="en-GB" smtClean="0"/>
              <a:t>01/10/2019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62B946-D612-4026-ADCE-CB25BC8E9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F77471-0A9D-4C1D-B0B3-812BBE2EE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33F1-4D0E-4351-A8D9-3DA3AE4D3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143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A2497F-D55D-4B12-9534-5435CDDE8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EE37-9EF0-4502-B5DD-508298A73468}" type="datetimeFigureOut">
              <a:rPr lang="en-GB" smtClean="0"/>
              <a:t>01/10/2019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D18617-414F-4DC1-82DF-10318D12C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6D0636-3BE0-4810-9077-709D5432F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33F1-4D0E-4351-A8D9-3DA3AE4D3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199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8BE20-C457-4A6F-A4A1-90CF284D1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8A11B-EEDA-460C-B58C-DAC4BB5A1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7B0D80-8DAE-408B-B57E-D634C55E22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032F9D-5DA0-47F7-B001-753A05EDD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EE37-9EF0-4502-B5DD-508298A73468}" type="datetimeFigureOut">
              <a:rPr lang="en-GB" smtClean="0"/>
              <a:t>01/10/2019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D08634-E8E6-4796-888A-A310167FC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85BDF8-090B-41B1-BC2A-1D11DCB56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33F1-4D0E-4351-A8D9-3DA3AE4D3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917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3229A-4962-490F-AB12-7C72B2EE7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A59230-5917-461D-867E-C0EB9E39D9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A57BA8-F765-4B47-A9E1-B2585BD59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22F92B-9065-45F6-BB7B-99ED44E95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EE37-9EF0-4502-B5DD-508298A73468}" type="datetimeFigureOut">
              <a:rPr lang="en-GB" smtClean="0"/>
              <a:t>01/10/2019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A78F86-43FE-4E00-ADBA-E30E7594B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05F2EC-6A16-4F1C-AD35-0B898C50E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B33F1-4D0E-4351-A8D9-3DA3AE4D3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830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A8FA36-E85C-4D2B-85F9-D471F0635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B21DF-0703-4D54-BE70-067342991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62440-89E3-4FA0-8F98-228B68995A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5EE37-9EF0-4502-B5DD-508298A73468}" type="datetimeFigureOut">
              <a:rPr lang="en-GB" smtClean="0"/>
              <a:t>01/10/2019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BD941-9189-4219-9B04-48B5DBFD42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9AB88-6DE4-4B2D-ABFC-08634112B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B33F1-4D0E-4351-A8D9-3DA3AE4D37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226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6663633-ED8A-46BF-A670-B3C95ACFD7F8}"/>
              </a:ext>
            </a:extLst>
          </p:cNvPr>
          <p:cNvSpPr/>
          <p:nvPr/>
        </p:nvSpPr>
        <p:spPr>
          <a:xfrm>
            <a:off x="735291" y="593889"/>
            <a:ext cx="2969443" cy="456257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Vonnes Light" panose="00000000000000020000" pitchFamily="50" charset="0"/>
              </a:rPr>
              <a:t>#</a:t>
            </a:r>
            <a:r>
              <a:rPr lang="en-GB" b="1" dirty="0" err="1">
                <a:solidFill>
                  <a:schemeClr val="bg1"/>
                </a:solidFill>
                <a:latin typeface="Vonnes Light" panose="00000000000000020000" pitchFamily="50" charset="0"/>
              </a:rPr>
              <a:t>ALIVEwithBeauty</a:t>
            </a:r>
            <a:endParaRPr lang="en-GB" b="1" dirty="0">
              <a:solidFill>
                <a:schemeClr val="bg1"/>
              </a:solidFill>
              <a:latin typeface="Vonnes Light" panose="00000000000000020000" pitchFamily="50" charset="0"/>
            </a:endParaRP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A8DF46E0-0EB8-4F8C-B2F5-ADAFEB3032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193" y="4600280"/>
            <a:ext cx="1196875" cy="321239"/>
          </a:xfrm>
          <a:prstGeom prst="rect">
            <a:avLst/>
          </a:prstGeom>
        </p:spPr>
      </p:pic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503F2CBD-9994-4D8D-BF32-7420546F2D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5338" y="1283939"/>
            <a:ext cx="988081" cy="26519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9F24F26-2A62-4652-86BA-581BE6D6F70C}"/>
              </a:ext>
            </a:extLst>
          </p:cNvPr>
          <p:cNvSpPr txBox="1"/>
          <p:nvPr/>
        </p:nvSpPr>
        <p:spPr>
          <a:xfrm>
            <a:off x="1178138" y="5308862"/>
            <a:ext cx="2138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Notebooks and totes</a:t>
            </a:r>
          </a:p>
        </p:txBody>
      </p:sp>
    </p:spTree>
    <p:extLst>
      <p:ext uri="{BB962C8B-B14F-4D97-AF65-F5344CB8AC3E}">
        <p14:creationId xmlns:p14="http://schemas.microsoft.com/office/powerpoint/2010/main" val="67749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A8DF46E0-0EB8-4F8C-B2F5-ADAFEB3032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193" y="4600280"/>
            <a:ext cx="1196875" cy="32123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47A2341-B385-4910-B23B-7C70A02E70E9}"/>
              </a:ext>
            </a:extLst>
          </p:cNvPr>
          <p:cNvSpPr/>
          <p:nvPr/>
        </p:nvSpPr>
        <p:spPr>
          <a:xfrm>
            <a:off x="5685933" y="746289"/>
            <a:ext cx="2969443" cy="456257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onnes Light" panose="00000000000000020000" pitchFamily="50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6329C6-F1F7-4865-9447-AB88DF98BF14}"/>
              </a:ext>
            </a:extLst>
          </p:cNvPr>
          <p:cNvSpPr txBox="1"/>
          <p:nvPr/>
        </p:nvSpPr>
        <p:spPr>
          <a:xfrm>
            <a:off x="6096000" y="1920654"/>
            <a:ext cx="2219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onnes Light" panose="00000000000000020000" pitchFamily="50" charset="0"/>
                <a:ea typeface="+mn-ea"/>
                <a:cs typeface="+mn-cs"/>
              </a:rPr>
              <a:t>#</a:t>
            </a:r>
            <a:r>
              <a:rPr kumimoji="0" lang="en-GB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onnes Light" panose="00000000000000020000" pitchFamily="50" charset="0"/>
                <a:ea typeface="+mn-ea"/>
                <a:cs typeface="+mn-cs"/>
              </a:rPr>
              <a:t>ALIVEwithBeauty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onnes Light" panose="00000000000000020000" pitchFamily="50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35D4DB-BF69-4F6E-B50F-27F310D5060A}"/>
              </a:ext>
            </a:extLst>
          </p:cNvPr>
          <p:cNvSpPr txBox="1"/>
          <p:nvPr/>
        </p:nvSpPr>
        <p:spPr>
          <a:xfrm>
            <a:off x="4467306" y="158568"/>
            <a:ext cx="883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Poncho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E89BAE-C0E3-415C-B3DB-9F1C512F0887}"/>
              </a:ext>
            </a:extLst>
          </p:cNvPr>
          <p:cNvSpPr/>
          <p:nvPr/>
        </p:nvSpPr>
        <p:spPr>
          <a:xfrm>
            <a:off x="1296557" y="746288"/>
            <a:ext cx="2969443" cy="456257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onnes Light" panose="00000000000000020000" pitchFamily="50" charset="0"/>
              <a:ea typeface="+mn-ea"/>
              <a:cs typeface="+mn-cs"/>
            </a:endParaRPr>
          </a:p>
        </p:txBody>
      </p:sp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22317CA9-805B-4A9F-9136-B527BA4F91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3615" y="1920654"/>
            <a:ext cx="988081" cy="26519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54178B3-903F-486B-968B-AF09385F9A98}"/>
              </a:ext>
            </a:extLst>
          </p:cNvPr>
          <p:cNvSpPr txBox="1"/>
          <p:nvPr/>
        </p:nvSpPr>
        <p:spPr>
          <a:xfrm>
            <a:off x="1461155" y="5769204"/>
            <a:ext cx="2498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FRONT logo on left chest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550096-6516-42D2-BF0B-8AF99BC71349}"/>
              </a:ext>
            </a:extLst>
          </p:cNvPr>
          <p:cNvSpPr txBox="1"/>
          <p:nvPr/>
        </p:nvSpPr>
        <p:spPr>
          <a:xfrm>
            <a:off x="5956474" y="5742379"/>
            <a:ext cx="3077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BACK slogan across upper back</a:t>
            </a:r>
          </a:p>
        </p:txBody>
      </p:sp>
    </p:spTree>
    <p:extLst>
      <p:ext uri="{BB962C8B-B14F-4D97-AF65-F5344CB8AC3E}">
        <p14:creationId xmlns:p14="http://schemas.microsoft.com/office/powerpoint/2010/main" val="196687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Vonnes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STOKES Sally</dc:creator>
  <cp:lastModifiedBy>STOKES Sally</cp:lastModifiedBy>
  <cp:revision>2</cp:revision>
  <dcterms:created xsi:type="dcterms:W3CDTF">2019-10-01T04:58:10Z</dcterms:created>
  <dcterms:modified xsi:type="dcterms:W3CDTF">2019-10-01T07:50:14Z</dcterms:modified>
</cp:coreProperties>
</file>