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5.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135f9fda2f104c06" Type="http://schemas.microsoft.com/office/2007/relationships/ui/extensibility" Target="customUI/customUI14.xml"/><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7"/>
  </p:sldMasterIdLst>
  <p:notesMasterIdLst>
    <p:notesMasterId r:id="rId9"/>
  </p:notesMasterIdLst>
  <p:handoutMasterIdLst>
    <p:handoutMasterId r:id="rId10"/>
  </p:handoutMasterIdLst>
  <p:sldIdLst>
    <p:sldId id="264" r:id="rId8"/>
  </p:sldIdLst>
  <p:sldSz cx="96012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150"/>
    </p:ext>
  </p:extLst>
</p:presentationPr>
</file>

<file path=ppt/tableStyles.xml><?xml version="1.0" encoding="utf-8"?>
<a:tblStyleLst xmlns:a="http://schemas.openxmlformats.org/drawingml/2006/main" def="{839DD9DD-9E6C-4910-8AC0-68ADFF6A6AFC}">
  <a:tblStyle styleId="{839DD9DD-9E6C-4910-8AC0-68ADFF6A6AFC}" styleName="Oliver Wyman - default">
    <a:wholeTbl>
      <a:tcTxStyle>
        <a:fontRef idx="minor">
          <a:scrgbClr r="0" g="0" b="0"/>
        </a:fontRef>
        <a:schemeClr val="tx1"/>
      </a:tcTxStyle>
      <a:tcStyle>
        <a:tcBdr>
          <a:left>
            <a:ln>
              <a:noFill/>
            </a:ln>
          </a:left>
          <a:right>
            <a:ln>
              <a:noFill/>
            </a:ln>
          </a:right>
          <a:top>
            <a:ln>
              <a:noFill/>
            </a:ln>
          </a:top>
          <a:bottom>
            <a:ln w="9525" cap="flat" cmpd="sng" algn="ctr">
              <a:solidFill>
                <a:schemeClr val="accent4"/>
              </a:solidFill>
            </a:ln>
          </a:bottom>
          <a:insideH>
            <a:ln w="9525" cap="flat" cmpd="sng" algn="ctr">
              <a:solidFill>
                <a:schemeClr val="accent4"/>
              </a:solidFill>
            </a:ln>
          </a:insideH>
          <a:insideV>
            <a:ln>
              <a:noFill/>
            </a:ln>
          </a:insideV>
        </a:tcBdr>
        <a:fill>
          <a:noFill/>
        </a:fill>
      </a:tcStyle>
    </a:wholeTbl>
    <a:band1H>
      <a:tcStyle>
        <a:tcBdr/>
        <a:fill>
          <a:noFill/>
        </a:fill>
      </a:tcStyle>
    </a:band1H>
    <a:band2H>
      <a:tcStyle>
        <a:tcBdr/>
      </a:tcStyle>
    </a:band2H>
    <a:band1V>
      <a:tcStyle>
        <a:tcBdr/>
        <a:fill>
          <a:noFill/>
        </a:fill>
      </a:tcStyle>
    </a:band1V>
    <a:lastCol>
      <a:tcTxStyle b="on"/>
      <a:tcStyle>
        <a:tcBdr/>
      </a:tcStyle>
    </a:lastCol>
    <a:firstCol>
      <a:tcTxStyle b="on"/>
      <a:tcStyle>
        <a:tcBdr/>
      </a:tcStyle>
    </a:firstCol>
    <a:lastRow>
      <a:tcTxStyle b="on"/>
      <a:tcStyle>
        <a:tcBdr/>
        <a:fill>
          <a:noFill/>
        </a:fill>
      </a:tcStyle>
    </a:lastRow>
    <a:firstRow>
      <a:tcTxStyle b="on"/>
      <a:tcStyle>
        <a:tcBdr>
          <a:bottom>
            <a:ln w="9525" cap="flat" cmpd="sng" algn="ctr">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99" autoAdjust="0"/>
    <p:restoredTop sz="94660"/>
  </p:normalViewPr>
  <p:slideViewPr>
    <p:cSldViewPr snapToGrid="0" showGuides="1">
      <p:cViewPr>
        <p:scale>
          <a:sx n="100" d="100"/>
          <a:sy n="100" d="100"/>
        </p:scale>
        <p:origin x="-2040" y="-354"/>
      </p:cViewPr>
      <p:guideLst>
        <p:guide orient="horz" pos="242"/>
        <p:guide orient="horz" pos="882"/>
        <p:guide orient="horz" pos="3992"/>
        <p:guide pos="288"/>
        <p:guide pos="576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3" d="100"/>
          <a:sy n="83" d="100"/>
        </p:scale>
        <p:origin x="-3828" y="-78"/>
      </p:cViewPr>
      <p:guideLst>
        <p:guide orient="horz" pos="5342"/>
        <p:guide orient="horz" pos="2743"/>
        <p:guide pos="432"/>
        <p:guide pos="390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tags" Target="tags/tag1.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solidFill>
                <a:schemeClr val="accent3"/>
              </a:solidFil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A3551F4-B388-414C-93DE-355D7B348288}" type="slidenum">
              <a:rPr lang="en-GB" smtClean="0">
                <a:solidFill>
                  <a:schemeClr val="accent3"/>
                </a:solidFill>
              </a:rPr>
              <a:t>‹#›</a:t>
            </a:fld>
            <a:endParaRPr lang="en-GB" dirty="0">
              <a:solidFill>
                <a:schemeClr val="accent3"/>
              </a:solidFill>
            </a:endParaRPr>
          </a:p>
        </p:txBody>
      </p:sp>
    </p:spTree>
    <p:extLst>
      <p:ext uri="{BB962C8B-B14F-4D97-AF65-F5344CB8AC3E}">
        <p14:creationId xmlns:p14="http://schemas.microsoft.com/office/powerpoint/2010/main" val="16676022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GB" dirty="0"/>
          </a:p>
        </p:txBody>
      </p:sp>
      <p:sp>
        <p:nvSpPr>
          <p:cNvPr id="4" name="Slide Image Placeholder 3"/>
          <p:cNvSpPr>
            <a:spLocks noGrp="1" noRot="1" noChangeAspect="1"/>
          </p:cNvSpPr>
          <p:nvPr>
            <p:ph type="sldImg" idx="2"/>
          </p:nvPr>
        </p:nvSpPr>
        <p:spPr>
          <a:xfrm>
            <a:off x="1028700" y="685800"/>
            <a:ext cx="48006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marL="228600" indent="-228600">
              <a:spcBef>
                <a:spcPct val="60000"/>
              </a:spcBef>
              <a:spcAft>
                <a:spcPts val="600"/>
              </a:spcAft>
              <a:buFontTx/>
              <a:buChar char="•"/>
            </a:pPr>
            <a:r>
              <a:rPr lang="en-GB" dirty="0" smtClean="0"/>
              <a:t>Click to edit Master text styles</a:t>
            </a:r>
          </a:p>
          <a:p>
            <a:pPr lvl="1" indent="-228600">
              <a:spcAft>
                <a:spcPts val="600"/>
              </a:spcAft>
              <a:buFont typeface="Arial" charset="0"/>
              <a:buChar char="–"/>
            </a:pPr>
            <a:r>
              <a:rPr lang="en-GB" dirty="0" smtClean="0"/>
              <a:t>2nd level</a:t>
            </a:r>
          </a:p>
          <a:p>
            <a:pPr marL="685800" lvl="2" indent="-228600">
              <a:spcAft>
                <a:spcPts val="600"/>
              </a:spcAft>
              <a:buFont typeface="Arial" charset="0"/>
              <a:buChar char="-"/>
            </a:pPr>
            <a:r>
              <a:rPr lang="en-GB" dirty="0" smtClean="0"/>
              <a:t>3rd level</a:t>
            </a:r>
          </a:p>
          <a:p>
            <a:pPr marL="914400" lvl="3" indent="-228600">
              <a:spcAft>
                <a:spcPts val="600"/>
              </a:spcAft>
              <a:buFont typeface="Arial" charset="0"/>
              <a:buChar char="-"/>
            </a:pPr>
            <a:r>
              <a:rPr lang="en-GB" dirty="0" smtClean="0"/>
              <a:t>4th level</a:t>
            </a:r>
          </a:p>
          <a:p>
            <a:pPr marL="1143000" lvl="4" indent="-228600">
              <a:spcAft>
                <a:spcPts val="600"/>
              </a:spcAft>
              <a:buFont typeface="Arial" panose="020B0604020202020204" pitchFamily="34" charset="0"/>
              <a:buChar char="-"/>
            </a:pPr>
            <a:r>
              <a:rPr lang="en-GB" dirty="0" smtClean="0"/>
              <a:t>5th level</a:t>
            </a:r>
          </a:p>
          <a:p>
            <a:pPr marL="1371600" lvl="5" indent="-228600" fontAlgn="base">
              <a:spcAft>
                <a:spcPts val="600"/>
              </a:spcAft>
              <a:buFont typeface="Arial" charset="0"/>
              <a:buChar char="-"/>
            </a:pPr>
            <a:r>
              <a:rPr lang="en-GB" dirty="0" smtClean="0"/>
              <a:t>6th level</a:t>
            </a:r>
          </a:p>
          <a:p>
            <a:pPr marL="1600200" lvl="6" indent="-228600" fontAlgn="base">
              <a:spcAft>
                <a:spcPts val="600"/>
              </a:spcAft>
              <a:buFont typeface="Arial" charset="0"/>
              <a:buChar char="-"/>
            </a:pPr>
            <a:r>
              <a:rPr lang="en-GB" dirty="0" smtClean="0"/>
              <a:t>7th level</a:t>
            </a:r>
          </a:p>
          <a:p>
            <a:pPr marL="1828800" lvl="7" indent="-228600" fontAlgn="base">
              <a:spcAft>
                <a:spcPts val="600"/>
              </a:spcAft>
              <a:buFont typeface="Arial" charset="0"/>
              <a:buChar char="-"/>
            </a:pPr>
            <a:r>
              <a:rPr lang="en-GB" dirty="0" smtClean="0"/>
              <a:t>8th level</a:t>
            </a:r>
          </a:p>
          <a:p>
            <a:pPr marL="2057400" lvl="8" indent="-228600" fontAlgn="base">
              <a:spcAft>
                <a:spcPts val="600"/>
              </a:spcAft>
              <a:buFont typeface="Arial" charset="0"/>
              <a:buChar char="-"/>
            </a:pPr>
            <a:r>
              <a:rPr lang="en-GB" dirty="0" smtClean="0"/>
              <a:t>9th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accent3"/>
                </a:solidFill>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accent3"/>
                </a:solidFill>
              </a:defRPr>
            </a:lvl1pPr>
          </a:lstStyle>
          <a:p>
            <a:fld id="{7DD12170-B4D9-4504-9406-AC0F9EF8E6EC}" type="slidenum">
              <a:rPr lang="en-GB" smtClean="0"/>
              <a:pPr/>
              <a:t>‹#›</a:t>
            </a:fld>
            <a:endParaRPr lang="en-GB" dirty="0"/>
          </a:p>
        </p:txBody>
      </p:sp>
    </p:spTree>
    <p:extLst>
      <p:ext uri="{BB962C8B-B14F-4D97-AF65-F5344CB8AC3E}">
        <p14:creationId xmlns:p14="http://schemas.microsoft.com/office/powerpoint/2010/main" val="3960047472"/>
      </p:ext>
    </p:extLst>
  </p:cSld>
  <p:clrMap bg1="lt1" tx1="dk1" bg2="lt2" tx2="dk2" accent1="accent1" accent2="accent2" accent3="accent3" accent4="accent4" accent5="accent5" accent6="accent6" hlink="hlink" folHlink="folHlink"/>
  <p:notesStyle>
    <a:lvl1pPr marL="0" algn="l" defTabSz="914400" rtl="0" eaLnBrk="1" latinLnBrk="0" hangingPunct="1">
      <a:defRPr lang="en-US" sz="1200" kern="1200" dirty="0" smtClean="0">
        <a:solidFill>
          <a:schemeClr val="tx1"/>
        </a:solidFill>
        <a:latin typeface="+mn-lt"/>
        <a:ea typeface="+mn-ea"/>
        <a:cs typeface="+mn-cs"/>
      </a:defRPr>
    </a:lvl1pPr>
    <a:lvl2pPr marL="457200" algn="l" defTabSz="914400" rtl="0" eaLnBrk="1" latinLnBrk="0" hangingPunct="1">
      <a:defRPr lang="en-US" sz="1200" kern="1200" dirty="0" smtClean="0">
        <a:solidFill>
          <a:schemeClr val="tx1"/>
        </a:solidFill>
        <a:latin typeface="+mn-lt"/>
        <a:ea typeface="+mn-ea"/>
        <a:cs typeface="+mn-cs"/>
      </a:defRPr>
    </a:lvl2pPr>
    <a:lvl3pPr marL="914400" algn="l" defTabSz="914400" rtl="0" eaLnBrk="1" latinLnBrk="0" hangingPunct="1">
      <a:defRPr lang="en-US" sz="1200" kern="1200" dirty="0" smtClean="0">
        <a:solidFill>
          <a:schemeClr val="tx1"/>
        </a:solidFill>
        <a:latin typeface="+mn-lt"/>
        <a:ea typeface="+mn-ea"/>
        <a:cs typeface="+mn-cs"/>
      </a:defRPr>
    </a:lvl3pPr>
    <a:lvl4pPr marL="1371600" algn="l" defTabSz="914400" rtl="0" eaLnBrk="1" latinLnBrk="0" hangingPunct="1">
      <a:defRPr lang="en-US" sz="1200" kern="1200" dirty="0" smtClean="0">
        <a:solidFill>
          <a:schemeClr val="tx1"/>
        </a:solidFill>
        <a:latin typeface="+mn-lt"/>
        <a:ea typeface="+mn-ea"/>
        <a:cs typeface="+mn-cs"/>
      </a:defRPr>
    </a:lvl4pPr>
    <a:lvl5pPr marL="1828800" algn="l" defTabSz="914400" rtl="0" eaLnBrk="1" latinLnBrk="0" hangingPunct="1">
      <a:defRPr lang="en-US" sz="1200" kern="1200" dirty="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DD12170-B4D9-4504-9406-AC0F9EF8E6EC}" type="slidenum">
              <a:rPr lang="en-GB" smtClean="0"/>
              <a:pPr/>
              <a:t>0</a:t>
            </a:fld>
            <a:endParaRPr lang="en-GB" dirty="0"/>
          </a:p>
        </p:txBody>
      </p:sp>
    </p:spTree>
    <p:extLst>
      <p:ext uri="{BB962C8B-B14F-4D97-AF65-F5344CB8AC3E}">
        <p14:creationId xmlns:p14="http://schemas.microsoft.com/office/powerpoint/2010/main" val="682041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8" name="MMC_CoverShape"/>
          <p:cNvGrpSpPr/>
          <p:nvPr userDrawn="1"/>
        </p:nvGrpSpPr>
        <p:grpSpPr>
          <a:xfrm>
            <a:off x="1588" y="3073400"/>
            <a:ext cx="9601200" cy="3200400"/>
            <a:chOff x="1588" y="7588250"/>
            <a:chExt cx="9601200" cy="3200400"/>
          </a:xfrm>
        </p:grpSpPr>
        <p:sp>
          <p:nvSpPr>
            <p:cNvPr id="9" name="Freeform 1"/>
            <p:cNvSpPr>
              <a:spLocks/>
            </p:cNvSpPr>
            <p:nvPr userDrawn="1"/>
          </p:nvSpPr>
          <p:spPr bwMode="auto">
            <a:xfrm>
              <a:off x="1588" y="7588250"/>
              <a:ext cx="917575" cy="3200400"/>
            </a:xfrm>
            <a:custGeom>
              <a:avLst/>
              <a:gdLst>
                <a:gd name="T0" fmla="*/ 0 w 578"/>
                <a:gd name="T1" fmla="*/ 864 h 2016"/>
                <a:gd name="T2" fmla="*/ 578 w 578"/>
                <a:gd name="T3" fmla="*/ 0 h 2016"/>
                <a:gd name="T4" fmla="*/ 376 w 578"/>
                <a:gd name="T5" fmla="*/ 2016 h 2016"/>
                <a:gd name="T6" fmla="*/ 0 w 578"/>
                <a:gd name="T7" fmla="*/ 2016 h 2016"/>
                <a:gd name="T8" fmla="*/ 0 w 578"/>
                <a:gd name="T9" fmla="*/ 864 h 2016"/>
                <a:gd name="T10" fmla="*/ 0 w 578"/>
                <a:gd name="T11" fmla="*/ 864 h 2016"/>
                <a:gd name="T12" fmla="*/ 0 w 578"/>
                <a:gd name="T13" fmla="*/ 864 h 2016"/>
                <a:gd name="T14" fmla="*/ 0 w 578"/>
                <a:gd name="T15" fmla="*/ 864 h 20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8" h="2016">
                  <a:moveTo>
                    <a:pt x="0" y="864"/>
                  </a:moveTo>
                  <a:lnTo>
                    <a:pt x="578" y="0"/>
                  </a:lnTo>
                  <a:lnTo>
                    <a:pt x="376" y="2016"/>
                  </a:lnTo>
                  <a:lnTo>
                    <a:pt x="0" y="2016"/>
                  </a:lnTo>
                  <a:lnTo>
                    <a:pt x="0" y="864"/>
                  </a:lnTo>
                  <a:lnTo>
                    <a:pt x="0" y="864"/>
                  </a:lnTo>
                  <a:lnTo>
                    <a:pt x="0" y="864"/>
                  </a:lnTo>
                  <a:lnTo>
                    <a:pt x="0" y="864"/>
                  </a:lnTo>
                  <a:close/>
                </a:path>
              </a:pathLst>
            </a:custGeom>
            <a:solidFill>
              <a:srgbClr val="016D9F"/>
            </a:solidFill>
            <a:ln>
              <a:noFill/>
            </a:ln>
            <a:effectLst/>
            <a:extLst>
              <a:ext uri="{91240B29-F687-4F45-9708-019B960494DF}">
                <a14:hiddenLine xmlns:a14="http://schemas.microsoft.com/office/drawing/2010/main" w="9525" cap="flat" cmpd="sng">
                  <a:solidFill>
                    <a:schemeClr val="bg2"/>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anchor="ctr"/>
            <a:lstStyle/>
            <a:p>
              <a:pPr lvl="0"/>
              <a:endParaRPr dirty="0">
                <a:latin typeface="+mn-lt"/>
                <a:sym typeface="+mn-lt"/>
              </a:endParaRPr>
            </a:p>
          </p:txBody>
        </p:sp>
        <p:sp>
          <p:nvSpPr>
            <p:cNvPr id="10" name="Freeform 2"/>
            <p:cNvSpPr>
              <a:spLocks/>
            </p:cNvSpPr>
            <p:nvPr userDrawn="1"/>
          </p:nvSpPr>
          <p:spPr bwMode="auto">
            <a:xfrm>
              <a:off x="461963" y="7588250"/>
              <a:ext cx="8416925" cy="3200400"/>
            </a:xfrm>
            <a:custGeom>
              <a:avLst/>
              <a:gdLst>
                <a:gd name="T0" fmla="*/ 0 w 5302"/>
                <a:gd name="T1" fmla="*/ 2016 h 2016"/>
                <a:gd name="T2" fmla="*/ 288 w 5302"/>
                <a:gd name="T3" fmla="*/ 0 h 2016"/>
                <a:gd name="T4" fmla="*/ 5302 w 5302"/>
                <a:gd name="T5" fmla="*/ 2016 h 2016"/>
                <a:gd name="T6" fmla="*/ 0 w 5302"/>
                <a:gd name="T7" fmla="*/ 2016 h 2016"/>
                <a:gd name="T8" fmla="*/ 0 w 5302"/>
                <a:gd name="T9" fmla="*/ 2016 h 2016"/>
                <a:gd name="T10" fmla="*/ 0 w 5302"/>
                <a:gd name="T11" fmla="*/ 2016 h 2016"/>
                <a:gd name="T12" fmla="*/ 0 w 5302"/>
                <a:gd name="T13" fmla="*/ 2016 h 2016"/>
              </a:gdLst>
              <a:ahLst/>
              <a:cxnLst>
                <a:cxn ang="0">
                  <a:pos x="T0" y="T1"/>
                </a:cxn>
                <a:cxn ang="0">
                  <a:pos x="T2" y="T3"/>
                </a:cxn>
                <a:cxn ang="0">
                  <a:pos x="T4" y="T5"/>
                </a:cxn>
                <a:cxn ang="0">
                  <a:pos x="T6" y="T7"/>
                </a:cxn>
                <a:cxn ang="0">
                  <a:pos x="T8" y="T9"/>
                </a:cxn>
                <a:cxn ang="0">
                  <a:pos x="T10" y="T11"/>
                </a:cxn>
                <a:cxn ang="0">
                  <a:pos x="T12" y="T13"/>
                </a:cxn>
              </a:cxnLst>
              <a:rect l="0" t="0" r="r" b="b"/>
              <a:pathLst>
                <a:path w="5302" h="2016">
                  <a:moveTo>
                    <a:pt x="0" y="2016"/>
                  </a:moveTo>
                  <a:lnTo>
                    <a:pt x="288" y="0"/>
                  </a:lnTo>
                  <a:lnTo>
                    <a:pt x="5302" y="2016"/>
                  </a:lnTo>
                  <a:lnTo>
                    <a:pt x="0" y="2016"/>
                  </a:lnTo>
                  <a:lnTo>
                    <a:pt x="0" y="2016"/>
                  </a:lnTo>
                  <a:lnTo>
                    <a:pt x="0" y="2016"/>
                  </a:lnTo>
                  <a:lnTo>
                    <a:pt x="0" y="2016"/>
                  </a:lnTo>
                  <a:close/>
                </a:path>
              </a:pathLst>
            </a:custGeom>
            <a:solidFill>
              <a:srgbClr val="00A8C8"/>
            </a:solidFill>
            <a:ln>
              <a:noFill/>
            </a:ln>
            <a:effectLst/>
            <a:extLst>
              <a:ext uri="{91240B29-F687-4F45-9708-019B960494DF}">
                <a14:hiddenLine xmlns:a14="http://schemas.microsoft.com/office/drawing/2010/main" w="9525" cap="flat" cmpd="sng">
                  <a:solidFill>
                    <a:schemeClr val="bg2"/>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anchor="ctr"/>
            <a:lstStyle/>
            <a:p>
              <a:pPr lvl="0"/>
              <a:endParaRPr/>
            </a:p>
          </p:txBody>
        </p:sp>
        <p:sp>
          <p:nvSpPr>
            <p:cNvPr id="11" name="Freeform 3"/>
            <p:cNvSpPr>
              <a:spLocks/>
            </p:cNvSpPr>
            <p:nvPr userDrawn="1"/>
          </p:nvSpPr>
          <p:spPr bwMode="auto">
            <a:xfrm>
              <a:off x="919163" y="7588250"/>
              <a:ext cx="8683625" cy="3200400"/>
            </a:xfrm>
            <a:custGeom>
              <a:avLst/>
              <a:gdLst>
                <a:gd name="T0" fmla="*/ 4894 w 5470"/>
                <a:gd name="T1" fmla="*/ 2016 h 2016"/>
                <a:gd name="T2" fmla="*/ 0 w 5470"/>
                <a:gd name="T3" fmla="*/ 0 h 2016"/>
                <a:gd name="T4" fmla="*/ 5470 w 5470"/>
                <a:gd name="T5" fmla="*/ 210 h 2016"/>
                <a:gd name="T6" fmla="*/ 5470 w 5470"/>
                <a:gd name="T7" fmla="*/ 2016 h 2016"/>
                <a:gd name="T8" fmla="*/ 4894 w 5470"/>
                <a:gd name="T9" fmla="*/ 2016 h 2016"/>
                <a:gd name="T10" fmla="*/ 4894 w 5470"/>
                <a:gd name="T11" fmla="*/ 2016 h 2016"/>
                <a:gd name="T12" fmla="*/ 4894 w 5470"/>
                <a:gd name="T13" fmla="*/ 2016 h 2016"/>
                <a:gd name="T14" fmla="*/ 4894 w 5470"/>
                <a:gd name="T15" fmla="*/ 2016 h 20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70" h="2016">
                  <a:moveTo>
                    <a:pt x="4894" y="2016"/>
                  </a:moveTo>
                  <a:lnTo>
                    <a:pt x="0" y="0"/>
                  </a:lnTo>
                  <a:lnTo>
                    <a:pt x="5470" y="210"/>
                  </a:lnTo>
                  <a:lnTo>
                    <a:pt x="5470" y="2016"/>
                  </a:lnTo>
                  <a:lnTo>
                    <a:pt x="4894" y="2016"/>
                  </a:lnTo>
                  <a:lnTo>
                    <a:pt x="4894" y="2016"/>
                  </a:lnTo>
                  <a:lnTo>
                    <a:pt x="4894" y="2016"/>
                  </a:lnTo>
                  <a:lnTo>
                    <a:pt x="4894" y="2016"/>
                  </a:lnTo>
                  <a:close/>
                </a:path>
              </a:pathLst>
            </a:custGeom>
            <a:solidFill>
              <a:srgbClr val="002C77"/>
            </a:solidFill>
            <a:ln>
              <a:noFill/>
            </a:ln>
            <a:effectLst/>
            <a:extLst>
              <a:ext uri="{91240B29-F687-4F45-9708-019B960494DF}">
                <a14:hiddenLine xmlns:a14="http://schemas.microsoft.com/office/drawing/2010/main" w="9525" cap="flat" cmpd="sng">
                  <a:solidFill>
                    <a:schemeClr val="bg2"/>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anchor="ctr"/>
            <a:lstStyle/>
            <a:p>
              <a:pPr lvl="0"/>
              <a:endParaRPr/>
            </a:p>
          </p:txBody>
        </p:sp>
        <p:sp>
          <p:nvSpPr>
            <p:cNvPr id="12" name="Freeform 4"/>
            <p:cNvSpPr>
              <a:spLocks/>
            </p:cNvSpPr>
            <p:nvPr userDrawn="1"/>
          </p:nvSpPr>
          <p:spPr bwMode="auto">
            <a:xfrm>
              <a:off x="919163" y="7588250"/>
              <a:ext cx="8683625" cy="457200"/>
            </a:xfrm>
            <a:custGeom>
              <a:avLst/>
              <a:gdLst>
                <a:gd name="T0" fmla="*/ 5470 w 5470"/>
                <a:gd name="T1" fmla="*/ 288 h 288"/>
                <a:gd name="T2" fmla="*/ 0 w 5470"/>
                <a:gd name="T3" fmla="*/ 0 h 288"/>
                <a:gd name="T4" fmla="*/ 5470 w 5470"/>
                <a:gd name="T5" fmla="*/ 0 h 288"/>
                <a:gd name="T6" fmla="*/ 5470 w 5470"/>
                <a:gd name="T7" fmla="*/ 288 h 288"/>
                <a:gd name="T8" fmla="*/ 5470 w 5470"/>
                <a:gd name="T9" fmla="*/ 288 h 288"/>
                <a:gd name="T10" fmla="*/ 5470 w 5470"/>
                <a:gd name="T11" fmla="*/ 288 h 288"/>
                <a:gd name="T12" fmla="*/ 5470 w 5470"/>
                <a:gd name="T13" fmla="*/ 288 h 288"/>
              </a:gdLst>
              <a:ahLst/>
              <a:cxnLst>
                <a:cxn ang="0">
                  <a:pos x="T0" y="T1"/>
                </a:cxn>
                <a:cxn ang="0">
                  <a:pos x="T2" y="T3"/>
                </a:cxn>
                <a:cxn ang="0">
                  <a:pos x="T4" y="T5"/>
                </a:cxn>
                <a:cxn ang="0">
                  <a:pos x="T6" y="T7"/>
                </a:cxn>
                <a:cxn ang="0">
                  <a:pos x="T8" y="T9"/>
                </a:cxn>
                <a:cxn ang="0">
                  <a:pos x="T10" y="T11"/>
                </a:cxn>
                <a:cxn ang="0">
                  <a:pos x="T12" y="T13"/>
                </a:cxn>
              </a:cxnLst>
              <a:rect l="0" t="0" r="r" b="b"/>
              <a:pathLst>
                <a:path w="5470" h="288">
                  <a:moveTo>
                    <a:pt x="5470" y="288"/>
                  </a:moveTo>
                  <a:lnTo>
                    <a:pt x="0" y="0"/>
                  </a:lnTo>
                  <a:lnTo>
                    <a:pt x="5470" y="0"/>
                  </a:lnTo>
                  <a:lnTo>
                    <a:pt x="5470" y="288"/>
                  </a:lnTo>
                  <a:lnTo>
                    <a:pt x="5470" y="288"/>
                  </a:lnTo>
                  <a:lnTo>
                    <a:pt x="5470" y="288"/>
                  </a:lnTo>
                  <a:lnTo>
                    <a:pt x="5470" y="288"/>
                  </a:lnTo>
                  <a:close/>
                </a:path>
              </a:pathLst>
            </a:custGeom>
            <a:solidFill>
              <a:srgbClr val="A6E2EF"/>
            </a:solidFill>
            <a:ln>
              <a:noFill/>
            </a:ln>
            <a:effectLst/>
            <a:extLst>
              <a:ext uri="{91240B29-F687-4F45-9708-019B960494DF}">
                <a14:hiddenLine xmlns:a14="http://schemas.microsoft.com/office/drawing/2010/main" w="9525" cap="flat" cmpd="sng">
                  <a:solidFill>
                    <a:schemeClr val="bg2"/>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anchor="ctr"/>
            <a:lstStyle/>
            <a:p>
              <a:pPr lvl="0"/>
              <a:endParaRPr/>
            </a:p>
          </p:txBody>
        </p:sp>
      </p:grpSp>
      <p:sp>
        <p:nvSpPr>
          <p:cNvPr id="7" name="DTP_Copyright"/>
          <p:cNvSpPr txBox="1">
            <a:spLocks/>
          </p:cNvSpPr>
          <p:nvPr userDrawn="1">
            <p:custDataLst>
              <p:tags r:id="rId1"/>
            </p:custDataLst>
          </p:nvPr>
        </p:nvSpPr>
        <p:spPr bwMode="gray">
          <a:xfrm>
            <a:off x="905256"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0" name="DTP_Attribute"/>
          <p:cNvSpPr txBox="1"/>
          <p:nvPr userDrawn="1"/>
        </p:nvSpPr>
        <p:spPr bwMode="gray">
          <a:xfrm>
            <a:off x="903288" y="6437994"/>
            <a:ext cx="65" cy="153888"/>
          </a:xfrm>
          <a:prstGeom prst="rect">
            <a:avLst/>
          </a:prstGeom>
          <a:noFill/>
        </p:spPr>
        <p:txBody>
          <a:bodyPr vert="horz" wrap="none" lIns="0" tIns="0" rIns="0" bIns="0" rtlCol="0" anchor="b">
            <a:spAutoFit/>
          </a:bodyPr>
          <a:lstStyle/>
          <a:p>
            <a:pPr marL="0" lvl="0" indent="0" algn="l" fontAlgn="base">
              <a:lnSpc>
                <a:spcPct val="100000"/>
              </a:lnSpc>
              <a:spcBef>
                <a:spcPct val="0"/>
              </a:spcBef>
              <a:spcAft>
                <a:spcPct val="0"/>
              </a:spcAft>
            </a:pPr>
            <a:endParaRPr kumimoji="0" sz="1000" b="1" i="0" u="none" cap="all" baseline="0" dirty="0">
              <a:solidFill>
                <a:schemeClr val="accent3"/>
              </a:solidFill>
              <a:latin typeface="+mn-lt"/>
              <a:sym typeface="+mn-lt"/>
            </a:endParaRPr>
          </a:p>
        </p:txBody>
      </p:sp>
      <p:sp>
        <p:nvSpPr>
          <p:cNvPr id="18" name="Presenter"/>
          <p:cNvSpPr>
            <a:spLocks noGrp="1"/>
          </p:cNvSpPr>
          <p:nvPr>
            <p:ph type="body" sz="quarter" idx="13" hasCustomPrompt="1"/>
          </p:nvPr>
        </p:nvSpPr>
        <p:spPr bwMode="gray">
          <a:xfrm>
            <a:off x="903288" y="4762579"/>
            <a:ext cx="4972050" cy="1107996"/>
          </a:xfrm>
        </p:spPr>
        <p:txBody>
          <a:bodyPr lIns="0" tIns="0" rIns="0" bIns="0" anchor="b">
            <a:spAutoFit/>
          </a:bodyPr>
          <a:lstStyle>
            <a:lvl1pPr marL="0" indent="0" fontAlgn="base">
              <a:lnSpc>
                <a:spcPct val="100000"/>
              </a:lnSpc>
              <a:spcBef>
                <a:spcPts val="0"/>
              </a:spcBef>
              <a:spcAft>
                <a:spcPts val="0"/>
              </a:spcAft>
              <a:buNone/>
              <a:defRPr sz="1800" b="0">
                <a:solidFill>
                  <a:srgbClr val="FFFFFF"/>
                </a:solidFill>
                <a:latin typeface="+mn-lt"/>
                <a:sym typeface="+mn-lt"/>
              </a:defRPr>
            </a:lvl1pPr>
            <a:lvl2pPr marL="0" indent="0" fontAlgn="base">
              <a:lnSpc>
                <a:spcPct val="100000"/>
              </a:lnSpc>
              <a:spcBef>
                <a:spcPts val="0"/>
              </a:spcBef>
              <a:spcAft>
                <a:spcPts val="0"/>
              </a:spcAft>
              <a:buFont typeface="Arial" panose="020B0604020202020204" pitchFamily="34" charset="0"/>
              <a:buNone/>
              <a:defRPr sz="1800" baseline="0">
                <a:solidFill>
                  <a:schemeClr val="bg1"/>
                </a:solidFill>
                <a:latin typeface="+mn-lt"/>
                <a:sym typeface="+mn-lt"/>
              </a:defRPr>
            </a:lvl2pPr>
            <a:lvl3pPr marL="0" indent="0">
              <a:lnSpc>
                <a:spcPct val="100000"/>
              </a:lnSpc>
              <a:spcBef>
                <a:spcPts val="0"/>
              </a:spcBef>
              <a:spcAft>
                <a:spcPts val="0"/>
              </a:spcAft>
              <a:buNone/>
              <a:defRPr sz="1800">
                <a:solidFill>
                  <a:schemeClr val="bg1"/>
                </a:solidFill>
              </a:defRPr>
            </a:lvl3pPr>
            <a:lvl4pPr marL="0" indent="0" fontAlgn="base">
              <a:lnSpc>
                <a:spcPct val="100000"/>
              </a:lnSpc>
              <a:spcBef>
                <a:spcPts val="0"/>
              </a:spcBef>
              <a:spcAft>
                <a:spcPts val="0"/>
              </a:spcAft>
              <a:buFont typeface="Arial" panose="020B0604020202020204" pitchFamily="34" charset="0"/>
              <a:buNone/>
              <a:defRPr sz="1800" baseline="0">
                <a:solidFill>
                  <a:schemeClr val="bg1"/>
                </a:solidFill>
                <a:latin typeface="+mn-lt"/>
                <a:sym typeface="+mn-lt"/>
              </a:defRPr>
            </a:lvl4pPr>
            <a:lvl5pPr marL="0" indent="0">
              <a:lnSpc>
                <a:spcPct val="100000"/>
              </a:lnSpc>
              <a:spcBef>
                <a:spcPts val="0"/>
              </a:spcBef>
              <a:spcAft>
                <a:spcPts val="0"/>
              </a:spcAft>
              <a:buFont typeface="Arial" panose="020B0604020202020204" pitchFamily="34" charset="0"/>
              <a:buNone/>
              <a:defRPr sz="1800">
                <a:solidFill>
                  <a:schemeClr val="bg1"/>
                </a:solidFill>
              </a:defRPr>
            </a:lvl5pPr>
            <a:lvl6pPr marL="0" indent="0">
              <a:lnSpc>
                <a:spcPct val="100000"/>
              </a:lnSpc>
              <a:spcBef>
                <a:spcPts val="0"/>
              </a:spcBef>
              <a:spcAft>
                <a:spcPts val="0"/>
              </a:spcAft>
              <a:buNone/>
              <a:defRPr sz="1800">
                <a:solidFill>
                  <a:schemeClr val="bg1"/>
                </a:solidFill>
              </a:defRPr>
            </a:lvl6pPr>
            <a:lvl7pPr marL="0" indent="0">
              <a:lnSpc>
                <a:spcPct val="100000"/>
              </a:lnSpc>
              <a:spcBef>
                <a:spcPts val="0"/>
              </a:spcBef>
              <a:spcAft>
                <a:spcPts val="0"/>
              </a:spcAft>
              <a:buNone/>
              <a:defRPr sz="1800">
                <a:solidFill>
                  <a:schemeClr val="bg1"/>
                </a:solidFill>
              </a:defRPr>
            </a:lvl7pPr>
            <a:lvl8pPr marL="0" indent="0">
              <a:lnSpc>
                <a:spcPct val="100000"/>
              </a:lnSpc>
              <a:spcBef>
                <a:spcPts val="0"/>
              </a:spcBef>
              <a:spcAft>
                <a:spcPts val="0"/>
              </a:spcAft>
              <a:buNone/>
              <a:defRPr sz="1800">
                <a:solidFill>
                  <a:schemeClr val="bg1"/>
                </a:solidFill>
              </a:defRPr>
            </a:lvl8pPr>
            <a:lvl9pPr marL="0" indent="0">
              <a:lnSpc>
                <a:spcPct val="100000"/>
              </a:lnSpc>
              <a:spcBef>
                <a:spcPts val="0"/>
              </a:spcBef>
              <a:spcAft>
                <a:spcPts val="0"/>
              </a:spcAft>
              <a:buNone/>
              <a:defRPr sz="1800">
                <a:solidFill>
                  <a:schemeClr val="bg1"/>
                </a:solidFill>
              </a:defRPr>
            </a:lvl9pPr>
          </a:lstStyle>
          <a:p>
            <a:pPr lvl="0"/>
            <a:r>
              <a:rPr dirty="0" smtClean="0"/>
              <a:t>Presenter (optional)</a:t>
            </a:r>
            <a:br>
              <a:rPr dirty="0" smtClean="0"/>
            </a:br>
            <a:r>
              <a:rPr dirty="0" smtClean="0"/>
              <a:t>Presenter Title (optional)</a:t>
            </a:r>
            <a:br>
              <a:rPr dirty="0" smtClean="0"/>
            </a:br>
            <a:r>
              <a:rPr dirty="0" smtClean="0"/>
              <a:t/>
            </a:r>
            <a:br>
              <a:rPr dirty="0" smtClean="0"/>
            </a:br>
            <a:r>
              <a:rPr dirty="0" smtClean="0"/>
              <a:t>Location (optional)</a:t>
            </a:r>
          </a:p>
        </p:txBody>
      </p:sp>
      <p:sp>
        <p:nvSpPr>
          <p:cNvPr id="21" name="Date"/>
          <p:cNvSpPr>
            <a:spLocks noGrp="1"/>
          </p:cNvSpPr>
          <p:nvPr>
            <p:ph type="body" sz="quarter" idx="11" hasCustomPrompt="1"/>
          </p:nvPr>
        </p:nvSpPr>
        <p:spPr bwMode="gray">
          <a:xfrm>
            <a:off x="903288" y="2395220"/>
            <a:ext cx="4972050" cy="276999"/>
          </a:xfrm>
        </p:spPr>
        <p:txBody>
          <a:bodyPr lIns="0" tIns="0" rIns="0" bIns="0">
            <a:spAutoFit/>
          </a:bodyPr>
          <a:lstStyle>
            <a:lvl1pPr marL="0" indent="0" fontAlgn="base">
              <a:lnSpc>
                <a:spcPct val="100000"/>
              </a:lnSpc>
              <a:spcBef>
                <a:spcPts val="0"/>
              </a:spcBef>
              <a:spcAft>
                <a:spcPts val="0"/>
              </a:spcAft>
              <a:buFont typeface="Arial" panose="020B0604020202020204" pitchFamily="34" charset="0"/>
              <a:buNone/>
              <a:defRPr sz="1800" cap="all" baseline="0">
                <a:solidFill>
                  <a:schemeClr val="accent1"/>
                </a:solidFill>
                <a:latin typeface="+mj-lt"/>
                <a:ea typeface="+mj-ea"/>
                <a:sym typeface="+mn-lt"/>
              </a:defRPr>
            </a:lvl1pPr>
            <a:lvl2pPr marL="0" indent="0">
              <a:lnSpc>
                <a:spcPct val="100000"/>
              </a:lnSpc>
              <a:spcBef>
                <a:spcPts val="0"/>
              </a:spcBef>
              <a:spcAft>
                <a:spcPts val="0"/>
              </a:spcAft>
              <a:buNone/>
              <a:defRPr sz="1800" cap="all">
                <a:solidFill>
                  <a:schemeClr val="accent1"/>
                </a:solidFill>
                <a:latin typeface="+mj-lt"/>
                <a:ea typeface="+mj-ea"/>
              </a:defRPr>
            </a:lvl2pPr>
            <a:lvl3pPr marL="0" indent="0">
              <a:lnSpc>
                <a:spcPct val="100000"/>
              </a:lnSpc>
              <a:spcBef>
                <a:spcPts val="0"/>
              </a:spcBef>
              <a:spcAft>
                <a:spcPts val="0"/>
              </a:spcAft>
              <a:buNone/>
              <a:defRPr sz="1800" cap="all">
                <a:solidFill>
                  <a:schemeClr val="accent1"/>
                </a:solidFill>
                <a:latin typeface="+mj-lt"/>
                <a:ea typeface="+mj-ea"/>
              </a:defRPr>
            </a:lvl3pPr>
            <a:lvl4pPr marL="0" indent="0">
              <a:lnSpc>
                <a:spcPct val="100000"/>
              </a:lnSpc>
              <a:spcBef>
                <a:spcPts val="0"/>
              </a:spcBef>
              <a:spcAft>
                <a:spcPts val="0"/>
              </a:spcAft>
              <a:buNone/>
              <a:defRPr sz="1800" cap="all">
                <a:solidFill>
                  <a:schemeClr val="accent1"/>
                </a:solidFill>
                <a:latin typeface="+mj-lt"/>
                <a:ea typeface="+mj-ea"/>
              </a:defRPr>
            </a:lvl4pPr>
            <a:lvl5pPr marL="0" indent="0">
              <a:lnSpc>
                <a:spcPct val="100000"/>
              </a:lnSpc>
              <a:spcBef>
                <a:spcPts val="0"/>
              </a:spcBef>
              <a:spcAft>
                <a:spcPts val="0"/>
              </a:spcAft>
              <a:buNone/>
              <a:defRPr sz="1800" cap="all">
                <a:solidFill>
                  <a:schemeClr val="accent1"/>
                </a:solidFill>
                <a:latin typeface="+mj-lt"/>
                <a:ea typeface="+mj-ea"/>
              </a:defRPr>
            </a:lvl5pPr>
            <a:lvl6pPr marL="0" indent="0">
              <a:lnSpc>
                <a:spcPct val="100000"/>
              </a:lnSpc>
              <a:spcBef>
                <a:spcPts val="0"/>
              </a:spcBef>
              <a:spcAft>
                <a:spcPts val="0"/>
              </a:spcAft>
              <a:buNone/>
              <a:defRPr sz="1800" cap="all">
                <a:solidFill>
                  <a:schemeClr val="accent1"/>
                </a:solidFill>
                <a:latin typeface="+mj-lt"/>
                <a:ea typeface="+mj-ea"/>
              </a:defRPr>
            </a:lvl6pPr>
            <a:lvl7pPr marL="0" indent="0">
              <a:lnSpc>
                <a:spcPct val="100000"/>
              </a:lnSpc>
              <a:spcBef>
                <a:spcPts val="0"/>
              </a:spcBef>
              <a:spcAft>
                <a:spcPts val="0"/>
              </a:spcAft>
              <a:buNone/>
              <a:defRPr sz="1800" cap="all">
                <a:solidFill>
                  <a:schemeClr val="accent1"/>
                </a:solidFill>
                <a:latin typeface="+mj-lt"/>
                <a:ea typeface="+mj-ea"/>
              </a:defRPr>
            </a:lvl7pPr>
            <a:lvl8pPr marL="0" indent="0">
              <a:lnSpc>
                <a:spcPct val="100000"/>
              </a:lnSpc>
              <a:spcBef>
                <a:spcPts val="0"/>
              </a:spcBef>
              <a:spcAft>
                <a:spcPts val="0"/>
              </a:spcAft>
              <a:buNone/>
              <a:defRPr sz="1800" cap="all">
                <a:solidFill>
                  <a:schemeClr val="accent1"/>
                </a:solidFill>
                <a:latin typeface="+mj-lt"/>
                <a:ea typeface="+mj-ea"/>
              </a:defRPr>
            </a:lvl8pPr>
            <a:lvl9pPr marL="0" indent="0">
              <a:lnSpc>
                <a:spcPct val="100000"/>
              </a:lnSpc>
              <a:spcBef>
                <a:spcPts val="0"/>
              </a:spcBef>
              <a:spcAft>
                <a:spcPts val="0"/>
              </a:spcAft>
              <a:buNone/>
              <a:defRPr sz="1800" cap="all">
                <a:solidFill>
                  <a:schemeClr val="accent1"/>
                </a:solidFill>
                <a:latin typeface="+mj-lt"/>
                <a:ea typeface="+mj-ea"/>
              </a:defRPr>
            </a:lvl9pPr>
          </a:lstStyle>
          <a:p>
            <a:pPr lvl="0"/>
            <a:r>
              <a:rPr dirty="0" smtClean="0"/>
              <a:t>DATE</a:t>
            </a:r>
            <a:endParaRPr lang="pl-PL" dirty="0" smtClean="0"/>
          </a:p>
        </p:txBody>
      </p:sp>
      <p:sp>
        <p:nvSpPr>
          <p:cNvPr id="22" name="Title"/>
          <p:cNvSpPr>
            <a:spLocks noGrp="1"/>
          </p:cNvSpPr>
          <p:nvPr>
            <p:ph type="body" sz="quarter" idx="10" hasCustomPrompt="1"/>
          </p:nvPr>
        </p:nvSpPr>
        <p:spPr bwMode="gray">
          <a:xfrm>
            <a:off x="903288" y="1249998"/>
            <a:ext cx="8237537" cy="758413"/>
          </a:xfrm>
          <a:ln>
            <a:noFill/>
          </a:ln>
        </p:spPr>
        <p:txBody>
          <a:bodyPr lIns="0" tIns="0" rIns="0" bIns="0">
            <a:spAutoFit/>
          </a:bodyPr>
          <a:lstStyle>
            <a:lvl1pPr marL="0" indent="0" fontAlgn="base">
              <a:lnSpc>
                <a:spcPct val="88000"/>
              </a:lnSpc>
              <a:spcBef>
                <a:spcPts val="0"/>
              </a:spcBef>
              <a:spcAft>
                <a:spcPts val="0"/>
              </a:spcAft>
              <a:buFont typeface="Arial" panose="020B0604020202020204" pitchFamily="34" charset="0"/>
              <a:buChar char="​"/>
              <a:defRPr sz="2800" cap="all" baseline="0">
                <a:solidFill>
                  <a:schemeClr val="tx2"/>
                </a:solidFill>
                <a:latin typeface="+mj-lt"/>
                <a:ea typeface="+mj-ea"/>
                <a:sym typeface="+mn-lt"/>
              </a:defRPr>
            </a:lvl1pPr>
            <a:lvl2pPr marL="0" indent="0" fontAlgn="base">
              <a:lnSpc>
                <a:spcPct val="88000"/>
              </a:lnSpc>
              <a:spcBef>
                <a:spcPts val="0"/>
              </a:spcBef>
              <a:spcAft>
                <a:spcPts val="0"/>
              </a:spcAft>
              <a:buFont typeface="Arial" panose="020B0604020202020204" pitchFamily="34" charset="0"/>
              <a:buChar char="​"/>
              <a:defRPr sz="2800" cap="all" baseline="0">
                <a:solidFill>
                  <a:schemeClr val="accent1"/>
                </a:solidFill>
                <a:latin typeface="+mj-lt"/>
                <a:ea typeface="+mj-ea"/>
                <a:sym typeface="+mn-lt"/>
              </a:defRPr>
            </a:lvl2pPr>
            <a:lvl3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3pPr>
            <a:lvl4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4pPr>
            <a:lvl5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5pPr>
            <a:lvl6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6pPr>
            <a:lvl7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7pPr>
            <a:lvl8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8pPr>
            <a:lvl9pPr marL="0" indent="0">
              <a:lnSpc>
                <a:spcPct val="88000"/>
              </a:lnSpc>
              <a:spcBef>
                <a:spcPts val="0"/>
              </a:spcBef>
              <a:spcAft>
                <a:spcPts val="0"/>
              </a:spcAft>
              <a:buFont typeface="Arial" panose="020B0604020202020204" pitchFamily="34" charset="0"/>
              <a:buChar char="​"/>
              <a:defRPr sz="2800" cap="all">
                <a:solidFill>
                  <a:schemeClr val="accent1"/>
                </a:solidFill>
                <a:latin typeface="+mj-lt"/>
                <a:ea typeface="+mj-ea"/>
              </a:defRPr>
            </a:lvl9pPr>
          </a:lstStyle>
          <a:p>
            <a:pPr lvl="0"/>
            <a:r>
              <a:rPr dirty="0" smtClean="0"/>
              <a:t>TITLE</a:t>
            </a:r>
          </a:p>
          <a:p>
            <a:pPr lvl="1"/>
            <a:r>
              <a:rPr dirty="0" smtClean="0"/>
              <a:t>SUBTITLE</a:t>
            </a:r>
            <a:endParaRPr lang="pl-PL" dirty="0" smtClean="0"/>
          </a:p>
        </p:txBody>
      </p:sp>
      <p:sp>
        <p:nvSpPr>
          <p:cNvPr id="23" name="Client Logo"/>
          <p:cNvSpPr>
            <a:spLocks noGrp="1"/>
          </p:cNvSpPr>
          <p:nvPr>
            <p:ph type="pic" sz="quarter" idx="12" hasCustomPrompt="1"/>
          </p:nvPr>
        </p:nvSpPr>
        <p:spPr bwMode="gray">
          <a:xfrm>
            <a:off x="6624637" y="477838"/>
            <a:ext cx="2516188" cy="685800"/>
          </a:xfrm>
          <a:ln>
            <a:noFill/>
          </a:ln>
        </p:spPr>
        <p:txBody>
          <a:bodyPr lIns="0" tIns="0" rIns="0" bIns="0" anchor="ctr" anchorCtr="0"/>
          <a:lstStyle>
            <a:lvl1pPr marL="0" indent="0" algn="ctr" fontAlgn="base">
              <a:lnSpc>
                <a:spcPct val="100000"/>
              </a:lnSpc>
              <a:spcBef>
                <a:spcPts val="0"/>
              </a:spcBef>
              <a:spcAft>
                <a:spcPct val="0"/>
              </a:spcAft>
              <a:buNone/>
              <a:defRPr sz="1000" b="1" baseline="0">
                <a:solidFill>
                  <a:schemeClr val="accent4"/>
                </a:solidFill>
              </a:defRPr>
            </a:lvl1pPr>
          </a:lstStyle>
          <a:p>
            <a:r>
              <a:rPr dirty="0" smtClean="0"/>
              <a:t>CLIENT LOGO PLACEHOLDER</a:t>
            </a:r>
          </a:p>
          <a:p>
            <a:r>
              <a:rPr dirty="0" smtClean="0"/>
              <a:t>Delete box if no client logo is used</a:t>
            </a:r>
            <a:endParaRPr dirty="0"/>
          </a:p>
        </p:txBody>
      </p:sp>
      <p:pic>
        <p:nvPicPr>
          <p:cNvPr id="2" name="DTP_Company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5963" y="477838"/>
            <a:ext cx="2720346" cy="227076"/>
          </a:xfrm>
          <a:prstGeom prst="rect">
            <a:avLst/>
          </a:prstGeom>
        </p:spPr>
      </p:pic>
      <p:pic>
        <p:nvPicPr>
          <p:cNvPr id="3" name="DTP_Endorsement"/>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78506" y="6461062"/>
            <a:ext cx="1624587" cy="227076"/>
          </a:xfrm>
          <a:prstGeom prst="rect">
            <a:avLst/>
          </a:prstGeom>
        </p:spPr>
      </p:pic>
    </p:spTree>
    <p:extLst>
      <p:ext uri="{BB962C8B-B14F-4D97-AF65-F5344CB8AC3E}">
        <p14:creationId xmlns:p14="http://schemas.microsoft.com/office/powerpoint/2010/main" val="11991523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headings">
    <p:spTree>
      <p:nvGrpSpPr>
        <p:cNvPr id="1" name=""/>
        <p:cNvGrpSpPr/>
        <p:nvPr/>
      </p:nvGrpSpPr>
      <p:grpSpPr>
        <a:xfrm>
          <a:off x="0" y="0"/>
          <a:ext cx="0" cy="0"/>
          <a:chOff x="0" y="0"/>
          <a:chExt cx="0" cy="0"/>
        </a:xfrm>
      </p:grpSpPr>
      <p:sp>
        <p:nvSpPr>
          <p:cNvPr id="7"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7" name="Heading Right"/>
          <p:cNvSpPr>
            <a:spLocks noGrp="1"/>
          </p:cNvSpPr>
          <p:nvPr>
            <p:ph type="body" sz="quarter" idx="13" hasCustomPrompt="1"/>
          </p:nvPr>
        </p:nvSpPr>
        <p:spPr>
          <a:xfrm>
            <a:off x="5029200" y="1399032"/>
            <a:ext cx="4114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2" name="Heading Left"/>
          <p:cNvSpPr>
            <a:spLocks noGrp="1"/>
          </p:cNvSpPr>
          <p:nvPr>
            <p:ph type="body" sz="quarter" idx="10" hasCustomPrompt="1"/>
          </p:nvPr>
        </p:nvSpPr>
        <p:spPr>
          <a:xfrm>
            <a:off x="457200" y="1399032"/>
            <a:ext cx="4114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75262152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textboxes">
    <p:spTree>
      <p:nvGrpSpPr>
        <p:cNvPr id="1" name=""/>
        <p:cNvGrpSpPr/>
        <p:nvPr/>
      </p:nvGrpSpPr>
      <p:grpSpPr>
        <a:xfrm>
          <a:off x="0" y="0"/>
          <a:ext cx="0" cy="0"/>
          <a:chOff x="0" y="0"/>
          <a:chExt cx="0" cy="0"/>
        </a:xfrm>
      </p:grpSpPr>
      <p:sp>
        <p:nvSpPr>
          <p:cNvPr id="13"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15" name="Content Right Bottom"/>
          <p:cNvSpPr>
            <a:spLocks noGrp="1"/>
          </p:cNvSpPr>
          <p:nvPr>
            <p:ph sz="quarter" idx="20"/>
          </p:nvPr>
        </p:nvSpPr>
        <p:spPr>
          <a:xfrm>
            <a:off x="5029200" y="4005072"/>
            <a:ext cx="4114800"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14" name="Content Left Bottom"/>
          <p:cNvSpPr>
            <a:spLocks noGrp="1"/>
          </p:cNvSpPr>
          <p:nvPr>
            <p:ph sz="quarter" idx="19"/>
          </p:nvPr>
        </p:nvSpPr>
        <p:spPr>
          <a:xfrm>
            <a:off x="457200" y="4005072"/>
            <a:ext cx="4114800"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12" name="Content Right Top"/>
          <p:cNvSpPr>
            <a:spLocks noGrp="1"/>
          </p:cNvSpPr>
          <p:nvPr>
            <p:ph sz="quarter" idx="18"/>
          </p:nvPr>
        </p:nvSpPr>
        <p:spPr>
          <a:xfrm>
            <a:off x="5029200" y="1399032"/>
            <a:ext cx="4114800"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4" name="Content Left Top"/>
          <p:cNvSpPr>
            <a:spLocks noGrp="1"/>
          </p:cNvSpPr>
          <p:nvPr>
            <p:ph sz="quarter" idx="11"/>
          </p:nvPr>
        </p:nvSpPr>
        <p:spPr>
          <a:xfrm>
            <a:off x="457200" y="1399032"/>
            <a:ext cx="4114800"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22108416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textboxes with heading">
    <p:spTree>
      <p:nvGrpSpPr>
        <p:cNvPr id="1" name=""/>
        <p:cNvGrpSpPr/>
        <p:nvPr/>
      </p:nvGrpSpPr>
      <p:grpSpPr>
        <a:xfrm>
          <a:off x="0" y="0"/>
          <a:ext cx="0" cy="0"/>
          <a:chOff x="0" y="0"/>
          <a:chExt cx="0" cy="0"/>
        </a:xfrm>
      </p:grpSpPr>
      <p:sp>
        <p:nvSpPr>
          <p:cNvPr id="13"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15" name="Content Right Bottom"/>
          <p:cNvSpPr>
            <a:spLocks noGrp="1"/>
          </p:cNvSpPr>
          <p:nvPr>
            <p:ph sz="quarter" idx="20"/>
          </p:nvPr>
        </p:nvSpPr>
        <p:spPr>
          <a:xfrm>
            <a:off x="5029200" y="4489704"/>
            <a:ext cx="4114800"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31" name="Heading Right Bottom"/>
          <p:cNvSpPr>
            <a:spLocks noGrp="1"/>
          </p:cNvSpPr>
          <p:nvPr>
            <p:ph type="body" sz="quarter" idx="17" hasCustomPrompt="1"/>
          </p:nvPr>
        </p:nvSpPr>
        <p:spPr>
          <a:xfrm>
            <a:off x="5029200" y="400507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14" name="Content Left Bottom"/>
          <p:cNvSpPr>
            <a:spLocks noGrp="1"/>
          </p:cNvSpPr>
          <p:nvPr>
            <p:ph sz="quarter" idx="19"/>
          </p:nvPr>
        </p:nvSpPr>
        <p:spPr>
          <a:xfrm>
            <a:off x="457200" y="4489704"/>
            <a:ext cx="4114800"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9" name="Heading Left Bottom"/>
          <p:cNvSpPr>
            <a:spLocks noGrp="1"/>
          </p:cNvSpPr>
          <p:nvPr>
            <p:ph type="body" sz="quarter" idx="15" hasCustomPrompt="1"/>
          </p:nvPr>
        </p:nvSpPr>
        <p:spPr>
          <a:xfrm>
            <a:off x="457200" y="400507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12" name="Content Right Top"/>
          <p:cNvSpPr>
            <a:spLocks noGrp="1"/>
          </p:cNvSpPr>
          <p:nvPr>
            <p:ph sz="quarter" idx="18"/>
          </p:nvPr>
        </p:nvSpPr>
        <p:spPr>
          <a:xfrm>
            <a:off x="5029200" y="1883664"/>
            <a:ext cx="4114800"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7" name="Heading Right Top"/>
          <p:cNvSpPr>
            <a:spLocks noGrp="1"/>
          </p:cNvSpPr>
          <p:nvPr>
            <p:ph type="body" sz="quarter" idx="13" hasCustomPrompt="1"/>
          </p:nvPr>
        </p:nvSpPr>
        <p:spPr>
          <a:xfrm>
            <a:off x="5029200" y="139903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4" name="Content Left Top"/>
          <p:cNvSpPr>
            <a:spLocks noGrp="1"/>
          </p:cNvSpPr>
          <p:nvPr>
            <p:ph sz="quarter" idx="11"/>
          </p:nvPr>
        </p:nvSpPr>
        <p:spPr>
          <a:xfrm>
            <a:off x="457200" y="1883664"/>
            <a:ext cx="4114800"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2" name="Heading Left Top"/>
          <p:cNvSpPr>
            <a:spLocks noGrp="1"/>
          </p:cNvSpPr>
          <p:nvPr>
            <p:ph type="body" sz="quarter" idx="10" hasCustomPrompt="1"/>
          </p:nvPr>
        </p:nvSpPr>
        <p:spPr>
          <a:xfrm>
            <a:off x="457200" y="139903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332173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headings">
    <p:spTree>
      <p:nvGrpSpPr>
        <p:cNvPr id="1" name=""/>
        <p:cNvGrpSpPr/>
        <p:nvPr/>
      </p:nvGrpSpPr>
      <p:grpSpPr>
        <a:xfrm>
          <a:off x="0" y="0"/>
          <a:ext cx="0" cy="0"/>
          <a:chOff x="0" y="0"/>
          <a:chExt cx="0" cy="0"/>
        </a:xfrm>
      </p:grpSpPr>
      <p:sp>
        <p:nvSpPr>
          <p:cNvPr id="9"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31" name="Heading Right Bottom"/>
          <p:cNvSpPr>
            <a:spLocks noGrp="1"/>
          </p:cNvSpPr>
          <p:nvPr>
            <p:ph type="body" sz="quarter" idx="17" hasCustomPrompt="1"/>
          </p:nvPr>
        </p:nvSpPr>
        <p:spPr>
          <a:xfrm>
            <a:off x="5029200" y="400507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9" name="Heading Left Bottom"/>
          <p:cNvSpPr>
            <a:spLocks noGrp="1"/>
          </p:cNvSpPr>
          <p:nvPr>
            <p:ph type="body" sz="quarter" idx="15" hasCustomPrompt="1"/>
          </p:nvPr>
        </p:nvSpPr>
        <p:spPr>
          <a:xfrm>
            <a:off x="457200" y="400507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7" name="Heading Right Top"/>
          <p:cNvSpPr>
            <a:spLocks noGrp="1"/>
          </p:cNvSpPr>
          <p:nvPr>
            <p:ph type="body" sz="quarter" idx="13" hasCustomPrompt="1"/>
          </p:nvPr>
        </p:nvSpPr>
        <p:spPr>
          <a:xfrm>
            <a:off x="5029200" y="139903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2" name="Heading Left Top"/>
          <p:cNvSpPr>
            <a:spLocks noGrp="1"/>
          </p:cNvSpPr>
          <p:nvPr>
            <p:ph type="body" sz="quarter" idx="10" hasCustomPrompt="1"/>
          </p:nvPr>
        </p:nvSpPr>
        <p:spPr>
          <a:xfrm>
            <a:off x="457200" y="1399032"/>
            <a:ext cx="4114800"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50048532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8"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8" name="Content Right Top"/>
          <p:cNvSpPr>
            <a:spLocks noGrp="1"/>
          </p:cNvSpPr>
          <p:nvPr>
            <p:ph sz="quarter" idx="14"/>
          </p:nvPr>
        </p:nvSpPr>
        <p:spPr>
          <a:xfrm>
            <a:off x="6556248" y="1399032"/>
            <a:ext cx="2587752" cy="4928616"/>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6" name="Content Middle Top"/>
          <p:cNvSpPr>
            <a:spLocks noGrp="1"/>
          </p:cNvSpPr>
          <p:nvPr>
            <p:ph sz="quarter" idx="12"/>
          </p:nvPr>
        </p:nvSpPr>
        <p:spPr>
          <a:xfrm>
            <a:off x="3506724" y="1399032"/>
            <a:ext cx="2587752" cy="4928616"/>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4" name="Content Left Top"/>
          <p:cNvSpPr>
            <a:spLocks noGrp="1"/>
          </p:cNvSpPr>
          <p:nvPr>
            <p:ph sz="quarter" idx="11"/>
          </p:nvPr>
        </p:nvSpPr>
        <p:spPr>
          <a:xfrm>
            <a:off x="457200" y="1399032"/>
            <a:ext cx="2587752" cy="4928616"/>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177750152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s with heading">
    <p:spTree>
      <p:nvGrpSpPr>
        <p:cNvPr id="1" name=""/>
        <p:cNvGrpSpPr/>
        <p:nvPr/>
      </p:nvGrpSpPr>
      <p:grpSpPr>
        <a:xfrm>
          <a:off x="0" y="0"/>
          <a:ext cx="0" cy="0"/>
          <a:chOff x="0" y="0"/>
          <a:chExt cx="0" cy="0"/>
        </a:xfrm>
      </p:grpSpPr>
      <p:sp>
        <p:nvSpPr>
          <p:cNvPr id="11"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8" name="Content Right Top"/>
          <p:cNvSpPr>
            <a:spLocks noGrp="1"/>
          </p:cNvSpPr>
          <p:nvPr>
            <p:ph sz="quarter" idx="14"/>
          </p:nvPr>
        </p:nvSpPr>
        <p:spPr>
          <a:xfrm>
            <a:off x="6556248" y="1883664"/>
            <a:ext cx="2587752"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9" name="Heading Right Top"/>
          <p:cNvSpPr>
            <a:spLocks noGrp="1"/>
          </p:cNvSpPr>
          <p:nvPr>
            <p:ph type="body" sz="quarter" idx="15" hasCustomPrompt="1"/>
          </p:nvPr>
        </p:nvSpPr>
        <p:spPr>
          <a:xfrm>
            <a:off x="6556248"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6" name="Content Middle Top"/>
          <p:cNvSpPr>
            <a:spLocks noGrp="1"/>
          </p:cNvSpPr>
          <p:nvPr>
            <p:ph sz="quarter" idx="12"/>
          </p:nvPr>
        </p:nvSpPr>
        <p:spPr>
          <a:xfrm>
            <a:off x="3506724" y="1883664"/>
            <a:ext cx="2587752"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7" name="Heading Middle Top"/>
          <p:cNvSpPr>
            <a:spLocks noGrp="1"/>
          </p:cNvSpPr>
          <p:nvPr>
            <p:ph type="body" sz="quarter" idx="13" hasCustomPrompt="1"/>
          </p:nvPr>
        </p:nvSpPr>
        <p:spPr>
          <a:xfrm>
            <a:off x="3506724"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4" name="Content Left Top"/>
          <p:cNvSpPr>
            <a:spLocks noGrp="1"/>
          </p:cNvSpPr>
          <p:nvPr>
            <p:ph sz="quarter" idx="11"/>
          </p:nvPr>
        </p:nvSpPr>
        <p:spPr>
          <a:xfrm>
            <a:off x="457200" y="1883664"/>
            <a:ext cx="2587752"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2" name="Heading Left Top"/>
          <p:cNvSpPr>
            <a:spLocks noGrp="1"/>
          </p:cNvSpPr>
          <p:nvPr>
            <p:ph type="body" sz="quarter" idx="10" hasCustomPrompt="1"/>
          </p:nvPr>
        </p:nvSpPr>
        <p:spPr>
          <a:xfrm>
            <a:off x="457200"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94605504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headings">
    <p:spTree>
      <p:nvGrpSpPr>
        <p:cNvPr id="1" name=""/>
        <p:cNvGrpSpPr/>
        <p:nvPr/>
      </p:nvGrpSpPr>
      <p:grpSpPr>
        <a:xfrm>
          <a:off x="0" y="0"/>
          <a:ext cx="0" cy="0"/>
          <a:chOff x="0" y="0"/>
          <a:chExt cx="0" cy="0"/>
        </a:xfrm>
      </p:grpSpPr>
      <p:sp>
        <p:nvSpPr>
          <p:cNvPr id="8"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9" name="Heading Right Top"/>
          <p:cNvSpPr>
            <a:spLocks noGrp="1"/>
          </p:cNvSpPr>
          <p:nvPr>
            <p:ph type="body" sz="quarter" idx="15" hasCustomPrompt="1"/>
          </p:nvPr>
        </p:nvSpPr>
        <p:spPr>
          <a:xfrm>
            <a:off x="6556248"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7" name="Heading Middle Top"/>
          <p:cNvSpPr>
            <a:spLocks noGrp="1"/>
          </p:cNvSpPr>
          <p:nvPr>
            <p:ph type="body" sz="quarter" idx="13" hasCustomPrompt="1"/>
          </p:nvPr>
        </p:nvSpPr>
        <p:spPr>
          <a:xfrm>
            <a:off x="3506724"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2" name="Heading Left Top"/>
          <p:cNvSpPr>
            <a:spLocks noGrp="1"/>
          </p:cNvSpPr>
          <p:nvPr>
            <p:ph type="body" sz="quarter" idx="10" hasCustomPrompt="1"/>
          </p:nvPr>
        </p:nvSpPr>
        <p:spPr>
          <a:xfrm>
            <a:off x="457200"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46289900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textboxes">
    <p:spTree>
      <p:nvGrpSpPr>
        <p:cNvPr id="1" name=""/>
        <p:cNvGrpSpPr/>
        <p:nvPr/>
      </p:nvGrpSpPr>
      <p:grpSpPr>
        <a:xfrm>
          <a:off x="0" y="0"/>
          <a:ext cx="0" cy="0"/>
          <a:chOff x="0" y="0"/>
          <a:chExt cx="0" cy="0"/>
        </a:xfrm>
      </p:grpSpPr>
      <p:sp>
        <p:nvSpPr>
          <p:cNvPr id="17"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5" name="Content Right Bottom"/>
          <p:cNvSpPr>
            <a:spLocks noGrp="1"/>
          </p:cNvSpPr>
          <p:nvPr>
            <p:ph sz="quarter" idx="26"/>
          </p:nvPr>
        </p:nvSpPr>
        <p:spPr>
          <a:xfrm>
            <a:off x="6556248" y="400507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3" name="Content Middle Bottom"/>
          <p:cNvSpPr>
            <a:spLocks noGrp="1"/>
          </p:cNvSpPr>
          <p:nvPr>
            <p:ph sz="quarter" idx="25"/>
          </p:nvPr>
        </p:nvSpPr>
        <p:spPr>
          <a:xfrm>
            <a:off x="3506724" y="400507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1" name="Content Left Bottom"/>
          <p:cNvSpPr>
            <a:spLocks noGrp="1"/>
          </p:cNvSpPr>
          <p:nvPr>
            <p:ph sz="quarter" idx="24"/>
          </p:nvPr>
        </p:nvSpPr>
        <p:spPr>
          <a:xfrm>
            <a:off x="457200" y="400507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0" name="Content Right Top"/>
          <p:cNvSpPr>
            <a:spLocks noGrp="1"/>
          </p:cNvSpPr>
          <p:nvPr>
            <p:ph sz="quarter" idx="23"/>
          </p:nvPr>
        </p:nvSpPr>
        <p:spPr>
          <a:xfrm>
            <a:off x="6556248" y="139903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19" name="Content Middle Top"/>
          <p:cNvSpPr>
            <a:spLocks noGrp="1"/>
          </p:cNvSpPr>
          <p:nvPr>
            <p:ph sz="quarter" idx="22"/>
          </p:nvPr>
        </p:nvSpPr>
        <p:spPr>
          <a:xfrm>
            <a:off x="3506724" y="139903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4" name="Content Left Top"/>
          <p:cNvSpPr>
            <a:spLocks noGrp="1"/>
          </p:cNvSpPr>
          <p:nvPr>
            <p:ph sz="quarter" idx="11"/>
          </p:nvPr>
        </p:nvSpPr>
        <p:spPr>
          <a:xfrm>
            <a:off x="457200" y="1399032"/>
            <a:ext cx="2587752" cy="2322576"/>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376804532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 textboxes with heading">
    <p:spTree>
      <p:nvGrpSpPr>
        <p:cNvPr id="1" name=""/>
        <p:cNvGrpSpPr/>
        <p:nvPr/>
      </p:nvGrpSpPr>
      <p:grpSpPr>
        <a:xfrm>
          <a:off x="0" y="0"/>
          <a:ext cx="0" cy="0"/>
          <a:chOff x="0" y="0"/>
          <a:chExt cx="0" cy="0"/>
        </a:xfrm>
      </p:grpSpPr>
      <p:sp>
        <p:nvSpPr>
          <p:cNvPr id="17"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5" name="Content Right Bottom"/>
          <p:cNvSpPr>
            <a:spLocks noGrp="1"/>
          </p:cNvSpPr>
          <p:nvPr>
            <p:ph sz="quarter" idx="26"/>
          </p:nvPr>
        </p:nvSpPr>
        <p:spPr>
          <a:xfrm>
            <a:off x="6556248" y="448970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35" name="Heading Right Bottom"/>
          <p:cNvSpPr>
            <a:spLocks noGrp="1"/>
          </p:cNvSpPr>
          <p:nvPr>
            <p:ph type="body" sz="quarter" idx="21" hasCustomPrompt="1"/>
          </p:nvPr>
        </p:nvSpPr>
        <p:spPr>
          <a:xfrm>
            <a:off x="6556248"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3" name="Content Middle Bottom"/>
          <p:cNvSpPr>
            <a:spLocks noGrp="1"/>
          </p:cNvSpPr>
          <p:nvPr>
            <p:ph sz="quarter" idx="25"/>
          </p:nvPr>
        </p:nvSpPr>
        <p:spPr>
          <a:xfrm>
            <a:off x="3506724" y="448970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33" name="Heading Middle Bottom"/>
          <p:cNvSpPr>
            <a:spLocks noGrp="1"/>
          </p:cNvSpPr>
          <p:nvPr>
            <p:ph type="body" sz="quarter" idx="19" hasCustomPrompt="1"/>
          </p:nvPr>
        </p:nvSpPr>
        <p:spPr>
          <a:xfrm>
            <a:off x="3506724"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1" name="Content Left Bottom"/>
          <p:cNvSpPr>
            <a:spLocks noGrp="1"/>
          </p:cNvSpPr>
          <p:nvPr>
            <p:ph sz="quarter" idx="24"/>
          </p:nvPr>
        </p:nvSpPr>
        <p:spPr>
          <a:xfrm>
            <a:off x="457200" y="448970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31" name="Heading Left Bottom"/>
          <p:cNvSpPr>
            <a:spLocks noGrp="1"/>
          </p:cNvSpPr>
          <p:nvPr>
            <p:ph type="body" sz="quarter" idx="17" hasCustomPrompt="1"/>
          </p:nvPr>
        </p:nvSpPr>
        <p:spPr>
          <a:xfrm>
            <a:off x="457200"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0" name="Content Right Top"/>
          <p:cNvSpPr>
            <a:spLocks noGrp="1"/>
          </p:cNvSpPr>
          <p:nvPr>
            <p:ph sz="quarter" idx="23"/>
          </p:nvPr>
        </p:nvSpPr>
        <p:spPr>
          <a:xfrm>
            <a:off x="6556248" y="188366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9" name="Heading Right Top"/>
          <p:cNvSpPr>
            <a:spLocks noGrp="1"/>
          </p:cNvSpPr>
          <p:nvPr>
            <p:ph type="body" sz="quarter" idx="15" hasCustomPrompt="1"/>
          </p:nvPr>
        </p:nvSpPr>
        <p:spPr>
          <a:xfrm>
            <a:off x="6556248"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19" name="Content Middle Top"/>
          <p:cNvSpPr>
            <a:spLocks noGrp="1"/>
          </p:cNvSpPr>
          <p:nvPr>
            <p:ph sz="quarter" idx="22"/>
          </p:nvPr>
        </p:nvSpPr>
        <p:spPr>
          <a:xfrm>
            <a:off x="3506724" y="188366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7" name="Heading Middle Top"/>
          <p:cNvSpPr>
            <a:spLocks noGrp="1"/>
          </p:cNvSpPr>
          <p:nvPr>
            <p:ph type="body" sz="quarter" idx="13" hasCustomPrompt="1"/>
          </p:nvPr>
        </p:nvSpPr>
        <p:spPr>
          <a:xfrm>
            <a:off x="3506724"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4" name="Content Left Top"/>
          <p:cNvSpPr>
            <a:spLocks noGrp="1"/>
          </p:cNvSpPr>
          <p:nvPr>
            <p:ph sz="quarter" idx="11"/>
          </p:nvPr>
        </p:nvSpPr>
        <p:spPr>
          <a:xfrm>
            <a:off x="457200" y="1883664"/>
            <a:ext cx="2587752" cy="1837944"/>
          </a:xfrm>
        </p:spPr>
        <p:txBody>
          <a:bodyPr vert="horz" lIns="0" tIns="0" rIns="0" bIns="0" rtlCol="0">
            <a:noAutofit/>
          </a:bodyPr>
          <a:lstStyle>
            <a:lvl1pPr marL="108000" indent="-108000">
              <a:spcBef>
                <a:spcPts val="600"/>
              </a:spcBef>
              <a:defRPr sz="1000" dirty="0" smtClean="0"/>
            </a:lvl1pPr>
            <a:lvl2pPr marL="216000" indent="-108000">
              <a:spcBef>
                <a:spcPts val="200"/>
              </a:spcBef>
              <a:defRPr sz="1000" dirty="0" smtClean="0"/>
            </a:lvl2pPr>
            <a:lvl3pPr marL="324000" indent="-108000">
              <a:spcBef>
                <a:spcPts val="200"/>
              </a:spcBef>
              <a:defRPr sz="1000" dirty="0" smtClean="0"/>
            </a:lvl3pPr>
            <a:lvl4pPr marL="432000" indent="-108000">
              <a:spcBef>
                <a:spcPts val="200"/>
              </a:spcBef>
              <a:defRPr sz="1000" dirty="0" smtClean="0"/>
            </a:lvl4pPr>
            <a:lvl5pPr marL="540000" indent="-108000">
              <a:spcBef>
                <a:spcPts val="200"/>
              </a:spcBef>
              <a:defRPr sz="1000" dirty="0" smtClean="0"/>
            </a:lvl5pPr>
            <a:lvl6pPr marL="648000" indent="-108000">
              <a:spcBef>
                <a:spcPts val="200"/>
              </a:spcBef>
              <a:defRPr sz="1000" dirty="0" smtClean="0"/>
            </a:lvl6pPr>
            <a:lvl7pPr marL="756000" indent="-108000">
              <a:spcBef>
                <a:spcPts val="200"/>
              </a:spcBef>
              <a:defRPr sz="1000" dirty="0" smtClean="0"/>
            </a:lvl7pPr>
            <a:lvl8pPr marL="864000" indent="-108000">
              <a:spcBef>
                <a:spcPts val="200"/>
              </a:spcBef>
              <a:defRPr sz="1000" dirty="0" smtClean="0"/>
            </a:lvl8pPr>
            <a:lvl9pPr marL="972000" indent="-108000">
              <a:spcBef>
                <a:spcPts val="200"/>
              </a:spcBef>
              <a:defRPr sz="10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2" name="Heading Left Top"/>
          <p:cNvSpPr>
            <a:spLocks noGrp="1"/>
          </p:cNvSpPr>
          <p:nvPr>
            <p:ph type="body" sz="quarter" idx="10" hasCustomPrompt="1"/>
          </p:nvPr>
        </p:nvSpPr>
        <p:spPr>
          <a:xfrm>
            <a:off x="457200"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238654100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 headings">
    <p:spTree>
      <p:nvGrpSpPr>
        <p:cNvPr id="1" name=""/>
        <p:cNvGrpSpPr/>
        <p:nvPr/>
      </p:nvGrpSpPr>
      <p:grpSpPr>
        <a:xfrm>
          <a:off x="0" y="0"/>
          <a:ext cx="0" cy="0"/>
          <a:chOff x="0" y="0"/>
          <a:chExt cx="0" cy="0"/>
        </a:xfrm>
      </p:grpSpPr>
      <p:sp>
        <p:nvSpPr>
          <p:cNvPr id="11"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35" name="Heading Right Bottom"/>
          <p:cNvSpPr>
            <a:spLocks noGrp="1"/>
          </p:cNvSpPr>
          <p:nvPr>
            <p:ph type="body" sz="quarter" idx="21" hasCustomPrompt="1"/>
          </p:nvPr>
        </p:nvSpPr>
        <p:spPr>
          <a:xfrm>
            <a:off x="6556248"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33" name="Heading Middle Bottom"/>
          <p:cNvSpPr>
            <a:spLocks noGrp="1"/>
          </p:cNvSpPr>
          <p:nvPr>
            <p:ph type="body" sz="quarter" idx="19" hasCustomPrompt="1"/>
          </p:nvPr>
        </p:nvSpPr>
        <p:spPr>
          <a:xfrm>
            <a:off x="3506724"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31" name="Heading Left Bottom"/>
          <p:cNvSpPr>
            <a:spLocks noGrp="1"/>
          </p:cNvSpPr>
          <p:nvPr>
            <p:ph type="body" sz="quarter" idx="17" hasCustomPrompt="1"/>
          </p:nvPr>
        </p:nvSpPr>
        <p:spPr>
          <a:xfrm>
            <a:off x="457200" y="400507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9" name="Heading Right Top"/>
          <p:cNvSpPr>
            <a:spLocks noGrp="1"/>
          </p:cNvSpPr>
          <p:nvPr>
            <p:ph type="body" sz="quarter" idx="15" hasCustomPrompt="1"/>
          </p:nvPr>
        </p:nvSpPr>
        <p:spPr>
          <a:xfrm>
            <a:off x="6556248"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7" name="Heading Middle Top"/>
          <p:cNvSpPr>
            <a:spLocks noGrp="1"/>
          </p:cNvSpPr>
          <p:nvPr>
            <p:ph type="body" sz="quarter" idx="13" hasCustomPrompt="1"/>
          </p:nvPr>
        </p:nvSpPr>
        <p:spPr>
          <a:xfrm>
            <a:off x="3506724"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2" name="Heading Left Top"/>
          <p:cNvSpPr>
            <a:spLocks noGrp="1"/>
          </p:cNvSpPr>
          <p:nvPr>
            <p:ph type="body" sz="quarter" idx="10" hasCustomPrompt="1"/>
          </p:nvPr>
        </p:nvSpPr>
        <p:spPr>
          <a:xfrm>
            <a:off x="457200" y="1399032"/>
            <a:ext cx="2587752" cy="301752"/>
          </a:xfrm>
        </p:spPr>
        <p:txBody>
          <a:bodyPr/>
          <a:lstStyle>
            <a:lvl1pPr marL="0" indent="0">
              <a:spcBef>
                <a:spcPts val="0"/>
              </a:spcBef>
              <a:buFont typeface="Arial" panose="020B0604020202020204" pitchFamily="34" charset="0"/>
              <a:buChar char="​"/>
              <a:defRPr sz="1000" b="1" baseline="0">
                <a:solidFill>
                  <a:schemeClr val="accent1"/>
                </a:solidFill>
                <a:latin typeface="+mj-lt"/>
                <a:ea typeface="+mj-ea"/>
              </a:defRPr>
            </a:lvl1pPr>
            <a:lvl2pPr marL="0" indent="0">
              <a:spcBef>
                <a:spcPts val="0"/>
              </a:spcBef>
              <a:buFont typeface="Arial" panose="020B0604020202020204" pitchFamily="34" charset="0"/>
              <a:buChar char="​"/>
              <a:defRPr sz="1000" baseline="0">
                <a:solidFill>
                  <a:schemeClr val="accent1"/>
                </a:solidFill>
                <a:latin typeface="+mj-lt"/>
                <a:ea typeface="+mj-ea"/>
              </a:defRPr>
            </a:lvl2pPr>
            <a:lvl3pPr marL="0" indent="0">
              <a:spcBef>
                <a:spcPts val="0"/>
              </a:spcBef>
              <a:buFont typeface="Arial" panose="020B0604020202020204" pitchFamily="34" charset="0"/>
              <a:buChar char="​"/>
              <a:defRPr sz="1000" baseline="0"/>
            </a:lvl3pPr>
            <a:lvl4pPr marL="0" indent="0">
              <a:spcBef>
                <a:spcPts val="0"/>
              </a:spcBef>
              <a:buFont typeface="Arial" panose="020B0604020202020204" pitchFamily="34" charset="0"/>
              <a:buChar char="​"/>
              <a:defRPr sz="1000" baseline="0"/>
            </a:lvl4pPr>
            <a:lvl5pPr marL="0" indent="0">
              <a:spcBef>
                <a:spcPts val="0"/>
              </a:spcBef>
              <a:buFont typeface="Arial" panose="020B0604020202020204" pitchFamily="34" charset="0"/>
              <a:buChar char="​"/>
              <a:defRPr sz="1000" baseline="0"/>
            </a:lvl5pPr>
            <a:lvl6pPr marL="0" indent="0">
              <a:spcBef>
                <a:spcPts val="0"/>
              </a:spcBef>
              <a:buFont typeface="Arial" panose="020B0604020202020204" pitchFamily="34" charset="0"/>
              <a:buChar char="​"/>
              <a:defRPr sz="1000" baseline="0"/>
            </a:lvl6pPr>
            <a:lvl7pPr marL="0" indent="0">
              <a:spcBef>
                <a:spcPts val="0"/>
              </a:spcBef>
              <a:buFont typeface="Arial" panose="020B0604020202020204" pitchFamily="34" charset="0"/>
              <a:buChar char="​"/>
              <a:defRPr sz="1000" baseline="0"/>
            </a:lvl7pPr>
            <a:lvl8pPr marL="0" indent="0">
              <a:spcBef>
                <a:spcPts val="0"/>
              </a:spcBef>
              <a:buFont typeface="Arial" panose="020B0604020202020204" pitchFamily="34" charset="0"/>
              <a:buChar char="​"/>
              <a:defRPr sz="1000" baseline="0"/>
            </a:lvl8pPr>
            <a:lvl9pPr marL="0" indent="0">
              <a:spcBef>
                <a:spcPts val="0"/>
              </a:spcBef>
              <a:buFont typeface="Arial" panose="020B0604020202020204" pitchFamily="34" charset="0"/>
              <a:buChar char="​"/>
              <a:defRPr sz="1000" baseline="0"/>
            </a:lvl9pPr>
          </a:lstStyle>
          <a:p>
            <a:pPr lvl="0"/>
            <a:r>
              <a:rPr dirty="0" smtClean="0"/>
              <a:t>Heading 10 pt</a:t>
            </a:r>
          </a:p>
          <a:p>
            <a:pPr lvl="1"/>
            <a:r>
              <a:rPr dirty="0" smtClean="0"/>
              <a:t>Subheading 10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28528230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 name="Title"/>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404341276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s 1/3 split">
    <p:spTree>
      <p:nvGrpSpPr>
        <p:cNvPr id="1" name=""/>
        <p:cNvGrpSpPr/>
        <p:nvPr/>
      </p:nvGrpSpPr>
      <p:grpSpPr>
        <a:xfrm>
          <a:off x="0" y="0"/>
          <a:ext cx="0" cy="0"/>
          <a:chOff x="0" y="0"/>
          <a:chExt cx="0" cy="0"/>
        </a:xfrm>
      </p:grpSpPr>
      <p:sp>
        <p:nvSpPr>
          <p:cNvPr id="9"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6" name="Content Right"/>
          <p:cNvSpPr>
            <a:spLocks noGrp="1"/>
          </p:cNvSpPr>
          <p:nvPr>
            <p:ph sz="quarter" idx="12"/>
          </p:nvPr>
        </p:nvSpPr>
        <p:spPr>
          <a:xfrm>
            <a:off x="3502152" y="1883664"/>
            <a:ext cx="5641848"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7" name="Heading Right"/>
          <p:cNvSpPr>
            <a:spLocks noGrp="1"/>
          </p:cNvSpPr>
          <p:nvPr>
            <p:ph type="body" sz="quarter" idx="13" hasCustomPrompt="1"/>
          </p:nvPr>
        </p:nvSpPr>
        <p:spPr>
          <a:xfrm>
            <a:off x="3502152" y="1399032"/>
            <a:ext cx="5641848"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4" name="Content Left"/>
          <p:cNvSpPr>
            <a:spLocks noGrp="1"/>
          </p:cNvSpPr>
          <p:nvPr>
            <p:ph sz="quarter" idx="11"/>
          </p:nvPr>
        </p:nvSpPr>
        <p:spPr>
          <a:xfrm>
            <a:off x="457200" y="1883664"/>
            <a:ext cx="2587752"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2" name="Heading Left"/>
          <p:cNvSpPr>
            <a:spLocks noGrp="1"/>
          </p:cNvSpPr>
          <p:nvPr>
            <p:ph type="body" sz="quarter" idx="10" hasCustomPrompt="1"/>
          </p:nvPr>
        </p:nvSpPr>
        <p:spPr>
          <a:xfrm>
            <a:off x="457200"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a:xfrm>
            <a:off x="457200" y="384048"/>
            <a:ext cx="8686800" cy="758952"/>
          </a:xfrm>
        </p:spPr>
        <p:txBody>
          <a:bodyPr/>
          <a:lstStyle/>
          <a:p>
            <a:r>
              <a:rPr lang="en-US" smtClean="0"/>
              <a:t>Click to edit Master title style</a:t>
            </a:r>
            <a:endParaRPr smtClean="0"/>
          </a:p>
        </p:txBody>
      </p:sp>
    </p:spTree>
    <p:extLst>
      <p:ext uri="{BB962C8B-B14F-4D97-AF65-F5344CB8AC3E}">
        <p14:creationId xmlns:p14="http://schemas.microsoft.com/office/powerpoint/2010/main" val="250020771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umns 2/3 split">
    <p:spTree>
      <p:nvGrpSpPr>
        <p:cNvPr id="1" name=""/>
        <p:cNvGrpSpPr/>
        <p:nvPr/>
      </p:nvGrpSpPr>
      <p:grpSpPr>
        <a:xfrm>
          <a:off x="0" y="0"/>
          <a:ext cx="0" cy="0"/>
          <a:chOff x="0" y="0"/>
          <a:chExt cx="0" cy="0"/>
        </a:xfrm>
      </p:grpSpPr>
      <p:sp>
        <p:nvSpPr>
          <p:cNvPr id="9"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6" name="Content Right"/>
          <p:cNvSpPr>
            <a:spLocks noGrp="1"/>
          </p:cNvSpPr>
          <p:nvPr>
            <p:ph sz="quarter" idx="12"/>
          </p:nvPr>
        </p:nvSpPr>
        <p:spPr>
          <a:xfrm>
            <a:off x="6556248" y="1883664"/>
            <a:ext cx="2587752"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7" name="Heading Right"/>
          <p:cNvSpPr>
            <a:spLocks noGrp="1"/>
          </p:cNvSpPr>
          <p:nvPr>
            <p:ph type="body" sz="quarter" idx="13" hasCustomPrompt="1"/>
          </p:nvPr>
        </p:nvSpPr>
        <p:spPr>
          <a:xfrm>
            <a:off x="6556248" y="1399032"/>
            <a:ext cx="2587752"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4" name="Content Left"/>
          <p:cNvSpPr>
            <a:spLocks noGrp="1"/>
          </p:cNvSpPr>
          <p:nvPr>
            <p:ph sz="quarter" idx="11"/>
          </p:nvPr>
        </p:nvSpPr>
        <p:spPr>
          <a:xfrm>
            <a:off x="457200" y="1883664"/>
            <a:ext cx="5641848"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2" name="Heading Left"/>
          <p:cNvSpPr>
            <a:spLocks noGrp="1"/>
          </p:cNvSpPr>
          <p:nvPr>
            <p:ph type="body" sz="quarter" idx="10" hasCustomPrompt="1"/>
          </p:nvPr>
        </p:nvSpPr>
        <p:spPr>
          <a:xfrm>
            <a:off x="457200" y="1399032"/>
            <a:ext cx="5641848"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a:xfrm>
            <a:off x="457200" y="384048"/>
            <a:ext cx="8686800" cy="758952"/>
          </a:xfrm>
        </p:spPr>
        <p:txBody>
          <a:bodyPr/>
          <a:lstStyle/>
          <a:p>
            <a:r>
              <a:rPr lang="en-US" smtClean="0"/>
              <a:t>Click to edit Master title style</a:t>
            </a:r>
            <a:endParaRPr smtClean="0"/>
          </a:p>
        </p:txBody>
      </p:sp>
    </p:spTree>
    <p:extLst>
      <p:ext uri="{BB962C8B-B14F-4D97-AF65-F5344CB8AC3E}">
        <p14:creationId xmlns:p14="http://schemas.microsoft.com/office/powerpoint/2010/main" val="136708958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V – Small Portrait">
    <p:spTree>
      <p:nvGrpSpPr>
        <p:cNvPr id="1" name=""/>
        <p:cNvGrpSpPr/>
        <p:nvPr/>
      </p:nvGrpSpPr>
      <p:grpSpPr>
        <a:xfrm>
          <a:off x="0" y="0"/>
          <a:ext cx="0" cy="0"/>
          <a:chOff x="0" y="0"/>
          <a:chExt cx="0" cy="0"/>
        </a:xfrm>
      </p:grpSpPr>
      <p:sp>
        <p:nvSpPr>
          <p:cNvPr id="6"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4" name="Content"/>
          <p:cNvSpPr>
            <a:spLocks noGrp="1"/>
          </p:cNvSpPr>
          <p:nvPr>
            <p:ph sz="quarter" idx="11"/>
          </p:nvPr>
        </p:nvSpPr>
        <p:spPr>
          <a:xfrm>
            <a:off x="457200" y="1399032"/>
            <a:ext cx="8686800" cy="4928616"/>
          </a:xfrm>
        </p:spPr>
        <p:txBody>
          <a:bodyPr vert="horz" lIns="0" tIns="0" rIns="0" bIns="0" rtlCol="0">
            <a:noAutofit/>
          </a:bodyPr>
          <a:lstStyle>
            <a:lvl1pPr>
              <a:defRPr sz="1400" dirty="0" smtClean="0"/>
            </a:lvl1pPr>
            <a:lvl2pPr>
              <a:defRPr sz="1400" dirty="0" smtClean="0"/>
            </a:lvl2pPr>
            <a:lvl3pPr>
              <a:defRPr sz="1400" dirty="0" smtClean="0"/>
            </a:lvl3pPr>
            <a:lvl4pPr>
              <a:defRPr sz="1400" dirty="0" smtClean="0"/>
            </a:lvl4pPr>
            <a:lvl5pPr>
              <a:defRPr sz="1400" dirty="0" smtClean="0"/>
            </a:lvl5pPr>
            <a:lvl6pPr>
              <a:defRPr sz="1400" dirty="0" smtClean="0"/>
            </a:lvl6pPr>
            <a:lvl7pPr>
              <a:defRPr sz="1400" dirty="0" smtClean="0"/>
            </a:lvl7pPr>
            <a:lvl8pPr>
              <a:defRPr sz="1400" dirty="0" smtClean="0"/>
            </a:lvl8pPr>
            <a:lvl9pPr>
              <a:defRPr sz="14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5" name="Picture"/>
          <p:cNvSpPr>
            <a:spLocks noGrp="1"/>
          </p:cNvSpPr>
          <p:nvPr>
            <p:ph type="pic" sz="quarter" idx="12"/>
          </p:nvPr>
        </p:nvSpPr>
        <p:spPr bwMode="gray">
          <a:xfrm>
            <a:off x="8382000" y="384048"/>
            <a:ext cx="762000" cy="762000"/>
          </a:xfrm>
          <a:noFill/>
          <a:ln>
            <a:noFill/>
          </a:ln>
        </p:spPr>
        <p:txBody>
          <a:bodyPr lIns="0" tIns="0" rIns="0" bIns="0" anchor="ctr" anchorCtr="0"/>
          <a:lstStyle>
            <a:lvl1pPr marL="0" indent="0" algn="ctr" fontAlgn="base">
              <a:lnSpc>
                <a:spcPct val="100000"/>
              </a:lnSpc>
              <a:spcBef>
                <a:spcPct val="0"/>
              </a:spcBef>
              <a:spcAft>
                <a:spcPct val="0"/>
              </a:spcAft>
              <a:buFontTx/>
              <a:buNone/>
              <a:defRPr sz="1000" b="1">
                <a:solidFill>
                  <a:schemeClr val="accent4"/>
                </a:solidFill>
              </a:defRPr>
            </a:lvl1pPr>
          </a:lstStyle>
          <a:p>
            <a:r>
              <a:rPr lang="en-US" smtClean="0"/>
              <a:t>Click icon to add picture</a:t>
            </a:r>
            <a:endParaRPr dirty="0"/>
          </a:p>
        </p:txBody>
      </p:sp>
      <p:sp>
        <p:nvSpPr>
          <p:cNvPr id="2" name="Title"/>
          <p:cNvSpPr>
            <a:spLocks noGrp="1"/>
          </p:cNvSpPr>
          <p:nvPr>
            <p:ph type="title"/>
          </p:nvPr>
        </p:nvSpPr>
        <p:spPr>
          <a:xfrm>
            <a:off x="457200" y="384048"/>
            <a:ext cx="7818120" cy="758952"/>
          </a:xfrm>
        </p:spPr>
        <p:txBody>
          <a:bodyPr/>
          <a:lstStyle/>
          <a:p>
            <a:r>
              <a:rPr lang="en-US" smtClean="0"/>
              <a:t>Click to edit Master title style</a:t>
            </a:r>
            <a:endParaRPr dirty="0"/>
          </a:p>
        </p:txBody>
      </p:sp>
    </p:spTree>
    <p:extLst>
      <p:ext uri="{BB962C8B-B14F-4D97-AF65-F5344CB8AC3E}">
        <p14:creationId xmlns:p14="http://schemas.microsoft.com/office/powerpoint/2010/main" val="232390029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ontents">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57200" y="384048"/>
            <a:ext cx="8686800" cy="758952"/>
          </a:xfrm>
        </p:spPr>
        <p:txBody>
          <a:bodyPr/>
          <a:lstStyle>
            <a:lvl1pPr>
              <a:defRPr/>
            </a:lvl1pPr>
          </a:lstStyle>
          <a:p>
            <a:r>
              <a:rPr lang="en-US" smtClean="0"/>
              <a:t>Contents</a:t>
            </a:r>
            <a:endParaRPr dirty="0"/>
          </a:p>
        </p:txBody>
      </p:sp>
    </p:spTree>
    <p:extLst>
      <p:ext uri="{BB962C8B-B14F-4D97-AF65-F5344CB8AC3E}">
        <p14:creationId xmlns:p14="http://schemas.microsoft.com/office/powerpoint/2010/main" val="340281765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onfidentiality">
    <p:spTree>
      <p:nvGrpSpPr>
        <p:cNvPr id="1" name=""/>
        <p:cNvGrpSpPr/>
        <p:nvPr/>
      </p:nvGrpSpPr>
      <p:grpSpPr>
        <a:xfrm>
          <a:off x="0" y="0"/>
          <a:ext cx="0" cy="0"/>
          <a:chOff x="0" y="0"/>
          <a:chExt cx="0" cy="0"/>
        </a:xfrm>
      </p:grpSpPr>
      <p:graphicFrame>
        <p:nvGraphicFramePr>
          <p:cNvPr id="4" name="DTP_Confidentiality"/>
          <p:cNvGraphicFramePr>
            <a:graphicFrameLocks noGrp="1"/>
          </p:cNvGraphicFramePr>
          <p:nvPr userDrawn="1">
            <p:extLst>
              <p:ext uri="{D42A27DB-BD31-4B8C-83A1-F6EECF244321}">
                <p14:modId xmlns:p14="http://schemas.microsoft.com/office/powerpoint/2010/main" val="1316925128"/>
              </p:ext>
            </p:extLst>
          </p:nvPr>
        </p:nvGraphicFramePr>
        <p:xfrm>
          <a:off x="457200" y="2828544"/>
          <a:ext cx="8686800" cy="1200912"/>
        </p:xfrm>
        <a:graphic>
          <a:graphicData uri="http://schemas.openxmlformats.org/drawingml/2006/table">
            <a:tbl>
              <a:tblPr/>
              <a:tblGrid>
                <a:gridCol w="2774759"/>
                <a:gridCol w="5912041"/>
              </a:tblGrid>
              <a:tr h="1079500">
                <a:tc>
                  <a:txBody>
                    <a:body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en-US" sz="1400" b="0" i="0" u="none" strike="noStrike" kern="0" cap="none" normalizeH="0" baseline="0" dirty="0" smtClean="0">
                          <a:ln>
                            <a:noFill/>
                          </a:ln>
                          <a:solidFill>
                            <a:schemeClr val="tx2"/>
                          </a:solidFill>
                          <a:effectLst/>
                          <a:latin typeface="+mj-lt"/>
                          <a:ea typeface="+mj-ea"/>
                          <a:cs typeface="+mn-cs"/>
                          <a:sym typeface="+mn-lt"/>
                        </a:rPr>
                        <a:t>CONFIDENTIALITY</a:t>
                      </a:r>
                      <a:endParaRPr kumimoji="0" lang="en-US" sz="1400" b="0" i="0" u="none" strike="noStrike" kern="0" cap="none" normalizeH="0" baseline="0" dirty="0" smtClean="0">
                        <a:ln>
                          <a:noFill/>
                        </a:ln>
                        <a:solidFill>
                          <a:schemeClr val="tx2"/>
                        </a:solidFill>
                        <a:effectLst/>
                        <a:latin typeface="+mj-lt"/>
                        <a:ea typeface="+mj-ea"/>
                        <a:cs typeface="+mn-cs"/>
                        <a:sym typeface="+mn-lt"/>
                      </a:endParaRPr>
                    </a:p>
                  </a:txBody>
                  <a:tcPr marL="0" marR="228600" marT="18288" marB="18288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60000"/>
                        </a:spcBef>
                        <a:spcAft>
                          <a:spcPct val="0"/>
                        </a:spcAft>
                        <a:buClrTx/>
                        <a:buSzTx/>
                        <a:buFontTx/>
                        <a:buNone/>
                        <a:tabLst/>
                      </a:pPr>
                      <a:r>
                        <a:rPr kumimoji="0" lang="en-US" sz="800" b="0" i="0" u="none" strike="noStrike" kern="0" cap="none" normalizeH="0" baseline="0" smtClean="0">
                          <a:ln>
                            <a:noFill/>
                          </a:ln>
                          <a:solidFill>
                            <a:schemeClr val="tx1"/>
                          </a:solidFill>
                          <a:effectLst/>
                          <a:latin typeface="+mn-lt"/>
                          <a:cs typeface="+mn-cs"/>
                          <a:sym typeface="+mn-lt"/>
                        </a:rPr>
                        <a:t>Our clients’ industries are extremely competitive, and the maintenance of confidentiality with respect to our clients’ plans and data is critical. Oliver Wyman rigorously applies internal confidentiality practices to protect the confidentiality of all client information.
Similarly, our industry is very competitive. We view our approaches and insights as proprietary and therefore look to our clients to protect our interests in our proposals, presentations, methodologies and analytical techniques. Under no circumstances should this material be shared with any third party without the prior written consent of Oliver Wyman.
© Oliver Wyman</a:t>
                      </a:r>
                      <a:endParaRPr kumimoji="0" sz="800" b="0" i="0" u="none" strike="noStrike" kern="0" cap="none" normalizeH="0" baseline="0" dirty="0" smtClean="0">
                        <a:ln>
                          <a:noFill/>
                        </a:ln>
                        <a:solidFill>
                          <a:schemeClr val="tx1"/>
                        </a:solidFill>
                        <a:effectLst/>
                        <a:latin typeface="+mn-lt"/>
                        <a:cs typeface="+mn-cs"/>
                        <a:sym typeface="+mn-lt"/>
                      </a:endParaRPr>
                    </a:p>
                  </a:txBody>
                  <a:tcPr marL="36576" marR="36576" marT="18288" marB="182880" horzOverflow="overflow">
                    <a:lnL>
                      <a:noFill/>
                    </a:lnL>
                    <a:lnR>
                      <a:noFill/>
                    </a:lnR>
                    <a:lnT>
                      <a:noFill/>
                    </a:lnT>
                    <a:lnB>
                      <a:noFill/>
                    </a:lnB>
                    <a:lnTlToBr>
                      <a:noFill/>
                    </a:lnTlToBr>
                    <a:lnBlToTr>
                      <a:noFill/>
                    </a:lnBlToTr>
                    <a:noFill/>
                  </a:tcPr>
                </a:tc>
              </a:tr>
            </a:tbl>
          </a:graphicData>
        </a:graphic>
      </p:graphicFrame>
    </p:spTree>
    <p:extLst>
      <p:ext uri="{BB962C8B-B14F-4D97-AF65-F5344CB8AC3E}">
        <p14:creationId xmlns:p14="http://schemas.microsoft.com/office/powerpoint/2010/main" val="112497256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alification">
    <p:spTree>
      <p:nvGrpSpPr>
        <p:cNvPr id="1" name=""/>
        <p:cNvGrpSpPr/>
        <p:nvPr/>
      </p:nvGrpSpPr>
      <p:grpSpPr>
        <a:xfrm>
          <a:off x="0" y="0"/>
          <a:ext cx="0" cy="0"/>
          <a:chOff x="0" y="0"/>
          <a:chExt cx="0" cy="0"/>
        </a:xfrm>
      </p:grpSpPr>
      <p:graphicFrame>
        <p:nvGraphicFramePr>
          <p:cNvPr id="3" name="TextConfOW-S-"/>
          <p:cNvGraphicFramePr>
            <a:graphicFrameLocks noGrp="1"/>
          </p:cNvGraphicFramePr>
          <p:nvPr userDrawn="1">
            <p:extLst>
              <p:ext uri="{D42A27DB-BD31-4B8C-83A1-F6EECF244321}">
                <p14:modId xmlns:p14="http://schemas.microsoft.com/office/powerpoint/2010/main" val="2412987374"/>
              </p:ext>
            </p:extLst>
          </p:nvPr>
        </p:nvGraphicFramePr>
        <p:xfrm>
          <a:off x="457200" y="2508250"/>
          <a:ext cx="8686800" cy="1841500"/>
        </p:xfrm>
        <a:graphic>
          <a:graphicData uri="http://schemas.openxmlformats.org/drawingml/2006/table">
            <a:tbl>
              <a:tblPr/>
              <a:tblGrid>
                <a:gridCol w="2774759"/>
                <a:gridCol w="5912041"/>
              </a:tblGrid>
              <a:tr h="1841500">
                <a:tc>
                  <a:txBody>
                    <a:body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en-US" sz="1400" b="0" i="0" u="none" strike="noStrike" kern="0" cap="none" normalizeH="0" baseline="0" dirty="0" smtClean="0">
                          <a:ln>
                            <a:noFill/>
                          </a:ln>
                          <a:solidFill>
                            <a:schemeClr val="tx2"/>
                          </a:solidFill>
                          <a:effectLst/>
                          <a:latin typeface="+mj-lt"/>
                          <a:ea typeface="+mj-ea"/>
                          <a:cs typeface="+mn-cs"/>
                          <a:sym typeface="+mn-lt"/>
                        </a:rPr>
                        <a:t>QUALIFICATIONS, ASSUMPTIONS AND LIMITING CONDITIONS</a:t>
                      </a:r>
                      <a:endParaRPr kumimoji="0" lang="en-US" sz="1400" b="0" i="0" u="none" strike="noStrike" kern="0" cap="none" normalizeH="0" baseline="0" dirty="0" smtClean="0">
                        <a:ln>
                          <a:noFill/>
                        </a:ln>
                        <a:solidFill>
                          <a:schemeClr val="tx2"/>
                        </a:solidFill>
                        <a:effectLst/>
                        <a:latin typeface="+mj-lt"/>
                        <a:ea typeface="+mj-ea"/>
                        <a:cs typeface="+mn-cs"/>
                        <a:sym typeface="+mn-lt"/>
                      </a:endParaRPr>
                    </a:p>
                  </a:txBody>
                  <a:tcPr marL="0" marR="228600" marT="18288" marB="18288"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60000"/>
                        </a:spcBef>
                        <a:spcAft>
                          <a:spcPct val="0"/>
                        </a:spcAft>
                        <a:buClrTx/>
                        <a:buSzTx/>
                        <a:buFontTx/>
                        <a:buNone/>
                        <a:tabLst/>
                      </a:pPr>
                      <a:r>
                        <a:rPr kumimoji="0" lang="en-US" sz="800" b="0" i="0" u="none" strike="noStrike" kern="0" cap="none" normalizeH="0" baseline="0" smtClean="0">
                          <a:ln>
                            <a:noFill/>
                          </a:ln>
                          <a:solidFill>
                            <a:schemeClr val="tx1"/>
                          </a:solidFill>
                          <a:effectLst/>
                          <a:latin typeface="+mn-lt"/>
                          <a:cs typeface="+mn-cs"/>
                          <a:sym typeface="+mn-lt"/>
                        </a:rPr>
                        <a:t>This report is for the exclusive use of the Oliver Wyman client named herein. This report is not intended for general circulation or publication, nor is it to be reproduced, quoted or distributed for any purpose without the prior written permission of Oliver Wyman. There are no third party beneficiaries with respect to this report, and Oliver Wyman does not accept any liability to any third party.
Information furnished by others, upon which all or portions of this report are based, is believed to be reliable but has not been independently verified, unless otherwise expressly indicated. Public information and industry and statistical data are from sources we deem to be reliable; however, we make no representation as to the accuracy or completeness of such information. The findings contained in this report may contain predictions based on current data and historical trends. Any such predictions are subject to inherent risks and uncertainties. Oliver Wyman accepts no responsibility for actual results or future events.
The opinions expressed in this report are valid only for the purpose stated herein and as of the date of this report. No obligation is assumed to revise this report to reflect changes, events or conditions, which occur subsequent to the date hereof.
All decisions in connection with the implementation or use of advice or recommendations contained in this report are the sole responsibility of the client. This report does not represent investment advice nor does it provide an opinion regarding the fairness of any transaction to any and all parties.</a:t>
                      </a:r>
                      <a:endParaRPr kumimoji="0" sz="800" b="0" i="0" u="none" strike="noStrike" kern="0" cap="none" normalizeH="0" baseline="0" dirty="0" smtClean="0">
                        <a:ln>
                          <a:noFill/>
                        </a:ln>
                        <a:solidFill>
                          <a:schemeClr val="tx1"/>
                        </a:solidFill>
                        <a:effectLst/>
                        <a:latin typeface="+mn-lt"/>
                        <a:cs typeface="+mn-cs"/>
                        <a:sym typeface="+mn-lt"/>
                      </a:endParaRPr>
                    </a:p>
                  </a:txBody>
                  <a:tcPr marL="36576" marR="36576" marT="18288" marB="18288" horzOverflow="overflow">
                    <a:lnL>
                      <a:noFill/>
                    </a:lnL>
                    <a:lnR>
                      <a:noFill/>
                    </a:lnR>
                    <a:lnT>
                      <a:noFill/>
                    </a:lnT>
                    <a:lnB>
                      <a:noFill/>
                    </a:lnB>
                    <a:lnTlToBr>
                      <a:noFill/>
                    </a:lnTlToBr>
                    <a:lnBlToTr>
                      <a:noFill/>
                    </a:lnBlToTr>
                    <a:noFill/>
                  </a:tcPr>
                </a:tc>
              </a:tr>
            </a:tbl>
          </a:graphicData>
        </a:graphic>
      </p:graphicFrame>
    </p:spTree>
    <p:extLst>
      <p:ext uri="{BB962C8B-B14F-4D97-AF65-F5344CB8AC3E}">
        <p14:creationId xmlns:p14="http://schemas.microsoft.com/office/powerpoint/2010/main" val="427659167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ackcover">
    <p:spTree>
      <p:nvGrpSpPr>
        <p:cNvPr id="1" name=""/>
        <p:cNvGrpSpPr/>
        <p:nvPr/>
      </p:nvGrpSpPr>
      <p:grpSpPr>
        <a:xfrm>
          <a:off x="0" y="0"/>
          <a:ext cx="0" cy="0"/>
          <a:chOff x="0" y="0"/>
          <a:chExt cx="0" cy="0"/>
        </a:xfrm>
      </p:grpSpPr>
      <p:pic>
        <p:nvPicPr>
          <p:cNvPr id="2" name="DTP_Company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60340" y="3258693"/>
            <a:ext cx="4080519" cy="340614"/>
          </a:xfrm>
          <a:prstGeom prst="rect">
            <a:avLst/>
          </a:prstGeom>
        </p:spPr>
      </p:pic>
    </p:spTree>
    <p:extLst>
      <p:ext uri="{BB962C8B-B14F-4D97-AF65-F5344CB8AC3E}">
        <p14:creationId xmlns:p14="http://schemas.microsoft.com/office/powerpoint/2010/main" val="389284449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059158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4" name="Content"/>
          <p:cNvSpPr>
            <a:spLocks noGrp="1"/>
          </p:cNvSpPr>
          <p:nvPr>
            <p:ph sz="quarter" idx="11"/>
          </p:nvPr>
        </p:nvSpPr>
        <p:spPr>
          <a:xfrm>
            <a:off x="457200" y="1399032"/>
            <a:ext cx="8686800" cy="4928616"/>
          </a:xfrm>
        </p:spPr>
        <p:txBody>
          <a:bodyPr vert="horz" lIns="0" tIns="0" rIns="0" bIns="0" rtlCol="0">
            <a:noAutofit/>
          </a:bodyPr>
          <a:lstStyle>
            <a:lvl1pPr>
              <a:defRPr sz="1400" dirty="0" smtClean="0"/>
            </a:lvl1pPr>
            <a:lvl2pPr>
              <a:defRPr sz="1400" dirty="0" smtClean="0"/>
            </a:lvl2pPr>
            <a:lvl3pPr>
              <a:defRPr sz="1400" dirty="0" smtClean="0"/>
            </a:lvl3pPr>
            <a:lvl4pPr>
              <a:defRPr sz="1400" dirty="0" smtClean="0"/>
            </a:lvl4pPr>
            <a:lvl5pPr>
              <a:defRPr sz="1400" dirty="0" smtClean="0"/>
            </a:lvl5pPr>
            <a:lvl6pPr>
              <a:defRPr sz="1400" dirty="0" smtClean="0"/>
            </a:lvl6pPr>
            <a:lvl7pPr>
              <a:defRPr sz="1400" dirty="0" smtClean="0"/>
            </a:lvl7pPr>
            <a:lvl8pPr>
              <a:defRPr sz="1400" dirty="0" smtClean="0"/>
            </a:lvl8pPr>
            <a:lvl9pPr>
              <a:defRPr sz="14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 name="Title"/>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9795082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6"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2" name="Heading"/>
          <p:cNvSpPr>
            <a:spLocks noGrp="1"/>
          </p:cNvSpPr>
          <p:nvPr>
            <p:ph type="body" sz="quarter" idx="10" hasCustomPrompt="1"/>
          </p:nvPr>
        </p:nvSpPr>
        <p:spPr>
          <a:xfrm>
            <a:off x="457200" y="1399032"/>
            <a:ext cx="8686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21171923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heading">
    <p:spTree>
      <p:nvGrpSpPr>
        <p:cNvPr id="1" name=""/>
        <p:cNvGrpSpPr/>
        <p:nvPr/>
      </p:nvGrpSpPr>
      <p:grpSpPr>
        <a:xfrm>
          <a:off x="0" y="0"/>
          <a:ext cx="0" cy="0"/>
          <a:chOff x="0" y="0"/>
          <a:chExt cx="0" cy="0"/>
        </a:xfrm>
      </p:grpSpPr>
      <p:sp>
        <p:nvSpPr>
          <p:cNvPr id="7"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4" name="Content"/>
          <p:cNvSpPr>
            <a:spLocks noGrp="1"/>
          </p:cNvSpPr>
          <p:nvPr>
            <p:ph sz="quarter" idx="11"/>
          </p:nvPr>
        </p:nvSpPr>
        <p:spPr>
          <a:xfrm>
            <a:off x="457200" y="1883664"/>
            <a:ext cx="8686800" cy="4443984"/>
          </a:xfrm>
        </p:spPr>
        <p:txBody>
          <a:bodyPr vert="horz" lIns="0" tIns="0" rIns="0" bIns="0" rtlCol="0">
            <a:noAutofit/>
          </a:bodyPr>
          <a:lstStyle>
            <a:lvl1pPr>
              <a:defRPr sz="1400" dirty="0" smtClean="0"/>
            </a:lvl1pPr>
            <a:lvl2pPr>
              <a:defRPr sz="1400" dirty="0" smtClean="0"/>
            </a:lvl2pPr>
            <a:lvl3pPr>
              <a:defRPr sz="1400" dirty="0" smtClean="0"/>
            </a:lvl3pPr>
            <a:lvl4pPr>
              <a:defRPr sz="1400" dirty="0" smtClean="0"/>
            </a:lvl4pPr>
            <a:lvl5pPr>
              <a:defRPr sz="1400" dirty="0" smtClean="0"/>
            </a:lvl5pPr>
            <a:lvl6pPr>
              <a:defRPr sz="1400" dirty="0" smtClean="0"/>
            </a:lvl6pPr>
            <a:lvl7pPr>
              <a:defRPr sz="1400" dirty="0" smtClean="0"/>
            </a:lvl7pPr>
            <a:lvl8pPr>
              <a:defRPr sz="1400" dirty="0" smtClean="0"/>
            </a:lvl8pPr>
            <a:lvl9pPr>
              <a:defRPr sz="14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2" name="Heading"/>
          <p:cNvSpPr>
            <a:spLocks noGrp="1"/>
          </p:cNvSpPr>
          <p:nvPr>
            <p:ph type="body" sz="quarter" idx="10" hasCustomPrompt="1"/>
          </p:nvPr>
        </p:nvSpPr>
        <p:spPr>
          <a:xfrm>
            <a:off x="457200" y="1399032"/>
            <a:ext cx="8686800" cy="429768"/>
          </a:xfrm>
        </p:spPr>
        <p:txBody>
          <a:bodyPr/>
          <a:lstStyle>
            <a:lvl1pPr marL="0" indent="0">
              <a:spcBef>
                <a:spcPts val="0"/>
              </a:spcBef>
              <a:buFont typeface="Arial" panose="020B0604020202020204" pitchFamily="34" charset="0"/>
              <a:buChar char="​"/>
              <a:defRPr sz="1400" b="1" baseline="0">
                <a:solidFill>
                  <a:schemeClr val="accent1"/>
                </a:solidFill>
                <a:latin typeface="+mj-lt"/>
                <a:ea typeface="+mj-ea"/>
              </a:defRPr>
            </a:lvl1pPr>
            <a:lvl2pPr marL="0" indent="0">
              <a:spcBef>
                <a:spcPts val="0"/>
              </a:spcBef>
              <a:buFont typeface="Arial" panose="020B0604020202020204" pitchFamily="34" charset="0"/>
              <a:buChar char="​"/>
              <a:defRPr sz="1400" baseline="0">
                <a:solidFill>
                  <a:schemeClr val="accent1"/>
                </a:solidFill>
                <a:latin typeface="+mj-lt"/>
                <a:ea typeface="+mj-ea"/>
              </a:defRPr>
            </a:lvl2pPr>
            <a:lvl3pPr marL="0" indent="0">
              <a:spcBef>
                <a:spcPts val="0"/>
              </a:spcBef>
              <a:buFont typeface="Arial" panose="020B0604020202020204" pitchFamily="34" charset="0"/>
              <a:buChar char="​"/>
              <a:defRPr sz="1400" baseline="0"/>
            </a:lvl3pPr>
            <a:lvl4pPr marL="0" indent="0">
              <a:spcBef>
                <a:spcPts val="0"/>
              </a:spcBef>
              <a:buFont typeface="Arial" panose="020B0604020202020204" pitchFamily="34" charset="0"/>
              <a:buChar char="​"/>
              <a:defRPr sz="1400" baseline="0"/>
            </a:lvl4pPr>
            <a:lvl5pPr marL="0" indent="0">
              <a:spcBef>
                <a:spcPts val="0"/>
              </a:spcBef>
              <a:buFont typeface="Arial" panose="020B0604020202020204" pitchFamily="34" charset="0"/>
              <a:buChar char="​"/>
              <a:defRPr sz="1400" baseline="0"/>
            </a:lvl5pPr>
            <a:lvl6pPr marL="0" indent="0">
              <a:spcBef>
                <a:spcPts val="0"/>
              </a:spcBef>
              <a:buFont typeface="Arial" panose="020B0604020202020204" pitchFamily="34" charset="0"/>
              <a:buChar char="​"/>
              <a:defRPr sz="1400" baseline="0"/>
            </a:lvl6pPr>
            <a:lvl7pPr marL="0" indent="0">
              <a:spcBef>
                <a:spcPts val="0"/>
              </a:spcBef>
              <a:buFont typeface="Arial" panose="020B0604020202020204" pitchFamily="34" charset="0"/>
              <a:buChar char="​"/>
              <a:defRPr sz="1400" baseline="0"/>
            </a:lvl7pPr>
            <a:lvl8pPr marL="0" indent="0">
              <a:spcBef>
                <a:spcPts val="0"/>
              </a:spcBef>
              <a:buFont typeface="Arial" panose="020B0604020202020204" pitchFamily="34" charset="0"/>
              <a:buChar char="​"/>
              <a:defRPr sz="1400" baseline="0"/>
            </a:lvl8pPr>
            <a:lvl9pPr marL="0" indent="0">
              <a:spcBef>
                <a:spcPts val="0"/>
              </a:spcBef>
              <a:buFont typeface="Arial" panose="020B0604020202020204" pitchFamily="34" charset="0"/>
              <a:buChar char="​"/>
              <a:defRPr sz="1400" baseline="0"/>
            </a:lvl9pPr>
          </a:lstStyle>
          <a:p>
            <a:pPr lvl="0"/>
            <a:r>
              <a:rPr dirty="0" smtClean="0"/>
              <a:t>Heading 14 pt</a:t>
            </a:r>
          </a:p>
          <a:p>
            <a:pPr lvl="1"/>
            <a:r>
              <a:rPr dirty="0" smtClean="0"/>
              <a:t>Subheading 14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9843704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with heading">
    <p:spTree>
      <p:nvGrpSpPr>
        <p:cNvPr id="1" name=""/>
        <p:cNvGrpSpPr/>
        <p:nvPr/>
      </p:nvGrpSpPr>
      <p:grpSpPr>
        <a:xfrm>
          <a:off x="0" y="0"/>
          <a:ext cx="0" cy="0"/>
          <a:chOff x="0" y="0"/>
          <a:chExt cx="0" cy="0"/>
        </a:xfrm>
      </p:grpSpPr>
      <p:sp>
        <p:nvSpPr>
          <p:cNvPr id="9"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6" name="Content Bottom"/>
          <p:cNvSpPr>
            <a:spLocks noGrp="1"/>
          </p:cNvSpPr>
          <p:nvPr>
            <p:ph sz="quarter" idx="12"/>
          </p:nvPr>
        </p:nvSpPr>
        <p:spPr>
          <a:xfrm>
            <a:off x="457200" y="4489704"/>
            <a:ext cx="8686800" cy="183794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7" name="Heading Bottom"/>
          <p:cNvSpPr>
            <a:spLocks noGrp="1"/>
          </p:cNvSpPr>
          <p:nvPr>
            <p:ph type="body" sz="quarter" idx="13" hasCustomPrompt="1"/>
          </p:nvPr>
        </p:nvSpPr>
        <p:spPr>
          <a:xfrm>
            <a:off x="457200" y="4005072"/>
            <a:ext cx="8686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4" name="Content Top"/>
          <p:cNvSpPr>
            <a:spLocks noGrp="1"/>
          </p:cNvSpPr>
          <p:nvPr>
            <p:ph sz="quarter" idx="11"/>
          </p:nvPr>
        </p:nvSpPr>
        <p:spPr>
          <a:xfrm>
            <a:off x="457200" y="1883664"/>
            <a:ext cx="8686800" cy="183794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smtClean="0"/>
          </a:p>
        </p:txBody>
      </p:sp>
      <p:sp>
        <p:nvSpPr>
          <p:cNvPr id="22" name="Heading Top"/>
          <p:cNvSpPr>
            <a:spLocks noGrp="1"/>
          </p:cNvSpPr>
          <p:nvPr>
            <p:ph type="body" sz="quarter" idx="10" hasCustomPrompt="1"/>
          </p:nvPr>
        </p:nvSpPr>
        <p:spPr>
          <a:xfrm>
            <a:off x="457200" y="1399032"/>
            <a:ext cx="8686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325557258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p:spTree>
      <p:nvGrpSpPr>
        <p:cNvPr id="1" name=""/>
        <p:cNvGrpSpPr/>
        <p:nvPr/>
      </p:nvGrpSpPr>
      <p:grpSpPr>
        <a:xfrm>
          <a:off x="0" y="0"/>
          <a:ext cx="0" cy="0"/>
          <a:chOff x="0" y="0"/>
          <a:chExt cx="0" cy="0"/>
        </a:xfrm>
      </p:grpSpPr>
      <p:sp>
        <p:nvSpPr>
          <p:cNvPr id="6" name="SectionTitle"/>
          <p:cNvSpPr>
            <a:spLocks noGrp="1"/>
          </p:cNvSpPr>
          <p:nvPr>
            <p:ph type="body" sz="quarter" idx="11" hasCustomPrompt="1"/>
          </p:nvPr>
        </p:nvSpPr>
        <p:spPr bwMode="gray">
          <a:xfrm>
            <a:off x="3034146" y="2934392"/>
            <a:ext cx="6106679" cy="1007181"/>
          </a:xfrm>
          <a:blipFill dpi="0" rotWithShape="1">
            <a:blip r:embed="rId2"/>
            <a:srcRect/>
            <a:stretch>
              <a:fillRect/>
            </a:stretch>
          </a:blipFill>
          <a:ln>
            <a:noFill/>
          </a:ln>
          <a:effectLst/>
        </p:spPr>
        <p:txBody>
          <a:bodyPr vert="horz" wrap="square" lIns="144000" tIns="72000" rIns="0" bIns="72000" numCol="1" anchor="t" anchorCtr="0" compatLnSpc="1">
            <a:prstTxWarp prst="textNoShape">
              <a:avLst/>
            </a:prstTxWarp>
            <a:spAutoFit/>
          </a:bodyPr>
          <a:lstStyle>
            <a:lvl1pPr marL="0" indent="0" algn="l" fontAlgn="base">
              <a:lnSpc>
                <a:spcPct val="100000"/>
              </a:lnSpc>
              <a:spcBef>
                <a:spcPts val="0"/>
              </a:spcBef>
              <a:spcAft>
                <a:spcPts val="0"/>
              </a:spcAft>
              <a:buFont typeface="Arial" panose="020B0604020202020204" pitchFamily="34" charset="0"/>
              <a:buChar char="​"/>
              <a:defRPr sz="2800" kern="0" baseline="0" dirty="0" smtClean="0">
                <a:solidFill>
                  <a:schemeClr val="tx2"/>
                </a:solidFill>
                <a:latin typeface="+mj-lt"/>
                <a:ea typeface="+mj-ea"/>
              </a:defRPr>
            </a:lvl1pPr>
            <a:lvl2pPr marL="0" indent="0" algn="l">
              <a:lnSpc>
                <a:spcPct val="100000"/>
              </a:lnSpc>
              <a:spcBef>
                <a:spcPts val="0"/>
              </a:spcBef>
              <a:spcAft>
                <a:spcPts val="0"/>
              </a:spcAft>
              <a:buFont typeface="Arial" panose="020B0604020202020204" pitchFamily="34" charset="0"/>
              <a:buChar char="​"/>
              <a:defRPr sz="2800" kern="0" baseline="0" dirty="0" smtClean="0">
                <a:solidFill>
                  <a:schemeClr val="accent1"/>
                </a:solidFill>
                <a:latin typeface="+mj-lt"/>
                <a:ea typeface="+mj-ea"/>
              </a:defRPr>
            </a:lvl2pPr>
            <a:lvl3pPr marL="0" indent="0">
              <a:lnSpc>
                <a:spcPct val="100000"/>
              </a:lnSpc>
              <a:spcBef>
                <a:spcPts val="0"/>
              </a:spcBef>
              <a:spcAft>
                <a:spcPts val="0"/>
              </a:spcAft>
              <a:buFont typeface="Arial" panose="020B0604020202020204" pitchFamily="34" charset="0"/>
              <a:buChar char="​"/>
              <a:defRPr sz="2800">
                <a:latin typeface="+mj-lt"/>
                <a:ea typeface="+mj-ea"/>
              </a:defRPr>
            </a:lvl3pPr>
            <a:lvl4pPr marL="0" indent="0">
              <a:lnSpc>
                <a:spcPct val="100000"/>
              </a:lnSpc>
              <a:spcBef>
                <a:spcPts val="0"/>
              </a:spcBef>
              <a:spcAft>
                <a:spcPts val="0"/>
              </a:spcAft>
              <a:buFont typeface="Arial" panose="020B0604020202020204" pitchFamily="34" charset="0"/>
              <a:buChar char="​"/>
              <a:defRPr sz="2800">
                <a:latin typeface="+mj-lt"/>
                <a:ea typeface="+mj-ea"/>
              </a:defRPr>
            </a:lvl4pPr>
            <a:lvl5pPr marL="0" indent="0">
              <a:lnSpc>
                <a:spcPct val="100000"/>
              </a:lnSpc>
              <a:spcBef>
                <a:spcPts val="0"/>
              </a:spcBef>
              <a:spcAft>
                <a:spcPts val="0"/>
              </a:spcAft>
              <a:buFont typeface="Arial" panose="020B0604020202020204" pitchFamily="34" charset="0"/>
              <a:buChar char="​"/>
              <a:defRPr sz="2800">
                <a:latin typeface="+mj-lt"/>
                <a:ea typeface="+mj-ea"/>
              </a:defRPr>
            </a:lvl5pPr>
            <a:lvl6pPr marL="0" indent="0">
              <a:lnSpc>
                <a:spcPct val="100000"/>
              </a:lnSpc>
              <a:spcBef>
                <a:spcPts val="0"/>
              </a:spcBef>
              <a:spcAft>
                <a:spcPts val="0"/>
              </a:spcAft>
              <a:buFont typeface="Arial" panose="020B0604020202020204" pitchFamily="34" charset="0"/>
              <a:buChar char="​"/>
              <a:defRPr sz="2800">
                <a:latin typeface="+mj-lt"/>
                <a:ea typeface="+mj-ea"/>
              </a:defRPr>
            </a:lvl6pPr>
            <a:lvl7pPr marL="0" indent="0">
              <a:lnSpc>
                <a:spcPct val="100000"/>
              </a:lnSpc>
              <a:spcBef>
                <a:spcPts val="0"/>
              </a:spcBef>
              <a:spcAft>
                <a:spcPts val="0"/>
              </a:spcAft>
              <a:buFont typeface="Arial" panose="020B0604020202020204" pitchFamily="34" charset="0"/>
              <a:buChar char="​"/>
              <a:defRPr sz="2800">
                <a:latin typeface="+mj-lt"/>
                <a:ea typeface="+mj-ea"/>
              </a:defRPr>
            </a:lvl7pPr>
            <a:lvl8pPr marL="0" indent="0">
              <a:lnSpc>
                <a:spcPct val="100000"/>
              </a:lnSpc>
              <a:spcBef>
                <a:spcPts val="0"/>
              </a:spcBef>
              <a:spcAft>
                <a:spcPts val="0"/>
              </a:spcAft>
              <a:buFont typeface="Arial" panose="020B0604020202020204" pitchFamily="34" charset="0"/>
              <a:buChar char="​"/>
              <a:defRPr sz="2800">
                <a:latin typeface="+mj-lt"/>
                <a:ea typeface="+mj-ea"/>
              </a:defRPr>
            </a:lvl8pPr>
            <a:lvl9pPr marL="0" indent="0">
              <a:lnSpc>
                <a:spcPct val="100000"/>
              </a:lnSpc>
              <a:spcBef>
                <a:spcPts val="0"/>
              </a:spcBef>
              <a:spcAft>
                <a:spcPts val="0"/>
              </a:spcAft>
              <a:buFont typeface="Arial" panose="020B0604020202020204" pitchFamily="34" charset="0"/>
              <a:buChar char="​"/>
              <a:defRPr sz="2800">
                <a:latin typeface="+mj-lt"/>
                <a:ea typeface="+mj-ea"/>
              </a:defRPr>
            </a:lvl9pPr>
          </a:lstStyle>
          <a:p>
            <a:pPr lvl="0"/>
            <a:r>
              <a:rPr dirty="0" smtClean="0"/>
              <a:t>Click to add section title</a:t>
            </a:r>
          </a:p>
          <a:p>
            <a:pPr lvl="1"/>
            <a:r>
              <a:rPr noProof="0" dirty="0" smtClean="0"/>
              <a:t>Click to add section subtitle</a:t>
            </a:r>
          </a:p>
        </p:txBody>
      </p:sp>
      <p:sp>
        <p:nvSpPr>
          <p:cNvPr id="7" name="SectionNumber"/>
          <p:cNvSpPr>
            <a:spLocks noGrp="1"/>
          </p:cNvSpPr>
          <p:nvPr>
            <p:ph type="body" sz="quarter" idx="12" hasCustomPrompt="1"/>
          </p:nvPr>
        </p:nvSpPr>
        <p:spPr bwMode="gray">
          <a:xfrm>
            <a:off x="457200" y="2934393"/>
            <a:ext cx="2422179" cy="1007181"/>
          </a:xfrm>
        </p:spPr>
        <p:txBody>
          <a:bodyPr lIns="0" tIns="72000" rIns="0" bIns="72000"/>
          <a:lstStyle>
            <a:lvl1pPr marL="0" indent="0" algn="r" fontAlgn="base">
              <a:lnSpc>
                <a:spcPct val="100000"/>
              </a:lnSpc>
              <a:spcBef>
                <a:spcPct val="0"/>
              </a:spcBef>
              <a:spcAft>
                <a:spcPct val="0"/>
              </a:spcAft>
              <a:buNone/>
              <a:defRPr sz="2800" kern="0" baseline="0">
                <a:solidFill>
                  <a:schemeClr val="accent3"/>
                </a:solidFill>
                <a:latin typeface="+mj-lt"/>
                <a:ea typeface="+mj-ea"/>
              </a:defRPr>
            </a:lvl1pPr>
            <a:lvl2pPr marL="0" indent="0" algn="r" fontAlgn="base">
              <a:lnSpc>
                <a:spcPct val="100000"/>
              </a:lnSpc>
              <a:spcBef>
                <a:spcPct val="0"/>
              </a:spcBef>
              <a:spcAft>
                <a:spcPct val="0"/>
              </a:spcAft>
              <a:buNone/>
              <a:defRPr sz="2800" kern="0" baseline="0">
                <a:solidFill>
                  <a:schemeClr val="accent3"/>
                </a:solidFill>
                <a:latin typeface="+mj-lt"/>
                <a:ea typeface="+mj-ea"/>
              </a:defRPr>
            </a:lvl2pPr>
            <a:lvl3pPr marL="0" indent="0" algn="r" fontAlgn="base">
              <a:lnSpc>
                <a:spcPct val="100000"/>
              </a:lnSpc>
              <a:spcBef>
                <a:spcPct val="0"/>
              </a:spcBef>
              <a:spcAft>
                <a:spcPct val="0"/>
              </a:spcAft>
              <a:buNone/>
              <a:defRPr sz="2800" kern="0" baseline="0">
                <a:solidFill>
                  <a:schemeClr val="accent3"/>
                </a:solidFill>
                <a:latin typeface="+mj-lt"/>
                <a:ea typeface="+mj-ea"/>
              </a:defRPr>
            </a:lvl3pPr>
            <a:lvl4pPr marL="0" indent="0" algn="r" fontAlgn="base">
              <a:lnSpc>
                <a:spcPct val="100000"/>
              </a:lnSpc>
              <a:spcBef>
                <a:spcPct val="0"/>
              </a:spcBef>
              <a:spcAft>
                <a:spcPct val="0"/>
              </a:spcAft>
              <a:buNone/>
              <a:defRPr sz="2800" kern="0" baseline="0">
                <a:solidFill>
                  <a:schemeClr val="accent3"/>
                </a:solidFill>
                <a:latin typeface="+mj-lt"/>
                <a:ea typeface="+mj-ea"/>
              </a:defRPr>
            </a:lvl4pPr>
            <a:lvl5pPr marL="0" indent="0" algn="r" fontAlgn="base">
              <a:lnSpc>
                <a:spcPct val="100000"/>
              </a:lnSpc>
              <a:spcBef>
                <a:spcPct val="0"/>
              </a:spcBef>
              <a:spcAft>
                <a:spcPct val="0"/>
              </a:spcAft>
              <a:buNone/>
              <a:defRPr sz="2800" kern="0" baseline="0">
                <a:solidFill>
                  <a:schemeClr val="accent3"/>
                </a:solidFill>
                <a:latin typeface="+mj-lt"/>
                <a:ea typeface="+mj-ea"/>
              </a:defRPr>
            </a:lvl5pPr>
            <a:lvl6pPr marL="0" indent="0" algn="r" fontAlgn="base">
              <a:lnSpc>
                <a:spcPct val="100000"/>
              </a:lnSpc>
              <a:spcBef>
                <a:spcPct val="0"/>
              </a:spcBef>
              <a:spcAft>
                <a:spcPct val="0"/>
              </a:spcAft>
              <a:buNone/>
              <a:defRPr sz="2800" kern="0" baseline="0">
                <a:solidFill>
                  <a:schemeClr val="accent3"/>
                </a:solidFill>
                <a:latin typeface="+mj-lt"/>
                <a:ea typeface="+mj-ea"/>
              </a:defRPr>
            </a:lvl6pPr>
            <a:lvl7pPr marL="0" indent="0" algn="r" fontAlgn="base">
              <a:lnSpc>
                <a:spcPct val="100000"/>
              </a:lnSpc>
              <a:spcBef>
                <a:spcPct val="0"/>
              </a:spcBef>
              <a:spcAft>
                <a:spcPct val="0"/>
              </a:spcAft>
              <a:buNone/>
              <a:defRPr sz="2800" kern="0" baseline="0">
                <a:solidFill>
                  <a:schemeClr val="accent3"/>
                </a:solidFill>
                <a:latin typeface="+mj-lt"/>
                <a:ea typeface="+mj-ea"/>
              </a:defRPr>
            </a:lvl7pPr>
            <a:lvl8pPr marL="0" indent="0" algn="r" fontAlgn="base">
              <a:lnSpc>
                <a:spcPct val="100000"/>
              </a:lnSpc>
              <a:spcBef>
                <a:spcPct val="0"/>
              </a:spcBef>
              <a:spcAft>
                <a:spcPct val="0"/>
              </a:spcAft>
              <a:buNone/>
              <a:defRPr sz="2800" kern="0" baseline="0">
                <a:solidFill>
                  <a:schemeClr val="accent3"/>
                </a:solidFill>
                <a:latin typeface="+mj-lt"/>
                <a:ea typeface="+mj-ea"/>
              </a:defRPr>
            </a:lvl8pPr>
            <a:lvl9pPr marL="0" indent="0" algn="r" fontAlgn="base">
              <a:lnSpc>
                <a:spcPct val="100000"/>
              </a:lnSpc>
              <a:spcBef>
                <a:spcPct val="0"/>
              </a:spcBef>
              <a:spcAft>
                <a:spcPct val="0"/>
              </a:spcAft>
              <a:buNone/>
              <a:defRPr sz="2800" kern="0" baseline="0">
                <a:solidFill>
                  <a:schemeClr val="accent3"/>
                </a:solidFill>
                <a:latin typeface="+mj-lt"/>
                <a:ea typeface="+mj-ea"/>
              </a:defRPr>
            </a:lvl9pPr>
          </a:lstStyle>
          <a:p>
            <a:pPr lvl="0"/>
            <a:r>
              <a:rPr dirty="0" smtClean="0"/>
              <a:t>Section #</a:t>
            </a:r>
          </a:p>
        </p:txBody>
      </p:sp>
    </p:spTree>
    <p:extLst>
      <p:ext uri="{BB962C8B-B14F-4D97-AF65-F5344CB8AC3E}">
        <p14:creationId xmlns:p14="http://schemas.microsoft.com/office/powerpoint/2010/main" val="377111101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7"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6" name="Content Right"/>
          <p:cNvSpPr>
            <a:spLocks noGrp="1"/>
          </p:cNvSpPr>
          <p:nvPr>
            <p:ph sz="quarter" idx="12"/>
          </p:nvPr>
        </p:nvSpPr>
        <p:spPr>
          <a:xfrm>
            <a:off x="5029200" y="1399032"/>
            <a:ext cx="4114800" cy="4928616"/>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4" name="Content Left"/>
          <p:cNvSpPr>
            <a:spLocks noGrp="1"/>
          </p:cNvSpPr>
          <p:nvPr>
            <p:ph sz="quarter" idx="11"/>
          </p:nvPr>
        </p:nvSpPr>
        <p:spPr>
          <a:xfrm>
            <a:off x="457200" y="1399032"/>
            <a:ext cx="4114800" cy="4928616"/>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220911633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with heading">
    <p:spTree>
      <p:nvGrpSpPr>
        <p:cNvPr id="1" name=""/>
        <p:cNvGrpSpPr/>
        <p:nvPr/>
      </p:nvGrpSpPr>
      <p:grpSpPr>
        <a:xfrm>
          <a:off x="0" y="0"/>
          <a:ext cx="0" cy="0"/>
          <a:chOff x="0" y="0"/>
          <a:chExt cx="0" cy="0"/>
        </a:xfrm>
      </p:grpSpPr>
      <p:sp>
        <p:nvSpPr>
          <p:cNvPr id="9" name="DTP_Copyright"/>
          <p:cNvSpPr txBox="1">
            <a:spLocks/>
          </p:cNvSpPr>
          <p:nvPr userDrawn="1">
            <p:custDataLst>
              <p:tags r:id="rId1"/>
            </p:custDataLst>
          </p:nvPr>
        </p:nvSpPr>
        <p:spPr bwMode="gray">
          <a:xfrm>
            <a:off x="457200" y="6583680"/>
            <a:ext cx="655629" cy="107722"/>
          </a:xfrm>
          <a:prstGeom prst="rect">
            <a:avLst/>
          </a:prstGeom>
          <a:noFill/>
          <a:ln w="9525" cmpd="sng">
            <a:noFill/>
            <a:prstDash val="solid"/>
          </a:ln>
          <a:extLst>
            <a:ext uri="{909E8E84-426E-40DD-AFC4-6F175D3DCCD1}">
              <a14:hiddenFill xmlns:a14="http://schemas.microsoft.com/office/drawing/2010/main">
                <a:solidFill>
                  <a:schemeClr val="accent1">
                    <a:lumMod val="100000"/>
                  </a:schemeClr>
                </a:solidFill>
              </a14:hiddenFill>
            </a:ext>
            <a:ext uri="{91240B29-F687-4F45-9708-019B960494DF}">
              <a14:hiddenLine xmlns:a14="http://schemas.microsoft.com/office/drawing/2010/main" w="9525" cmpd="sng">
                <a:solidFill>
                  <a:schemeClr val="tx1">
                    <a:lumMod val="100000"/>
                  </a:schemeClr>
                </a:solidFill>
                <a:prstDash val="solid"/>
              </a14:hiddenLine>
            </a:ext>
          </a:extLst>
        </p:spPr>
        <p:txBody>
          <a:bodyPr wrap="none" lIns="0" tIns="0" rIns="0" bIns="0" rtlCol="0" anchor="b">
            <a:spAutoFit/>
          </a:bodyPr>
          <a:lstStyle/>
          <a:p>
            <a:pPr marL="0" indent="0" algn="l" defTabSz="914400" rtl="0" eaLnBrk="1" latinLnBrk="0" hangingPunct="1">
              <a:lnSpc>
                <a:spcPct val="100000"/>
              </a:lnSpc>
              <a:spcBef>
                <a:spcPct val="0"/>
              </a:spcBef>
              <a:spcAft>
                <a:spcPct val="0"/>
              </a:spcAft>
              <a:buFontTx/>
              <a:buNone/>
            </a:pPr>
            <a:r>
              <a:rPr lang="en-US" sz="700" b="0" i="0" u="none" baseline="0" smtClean="0">
                <a:solidFill>
                  <a:schemeClr val="accent3"/>
                </a:solidFill>
                <a:latin typeface="+mn-lt"/>
                <a:ea typeface="+mn-ea"/>
              </a:rPr>
              <a:t>© Oliver Wyman</a:t>
            </a:r>
            <a:endParaRPr sz="700" b="0" i="0" u="none" baseline="0" dirty="0" smtClean="0">
              <a:solidFill>
                <a:schemeClr val="accent3"/>
              </a:solidFill>
              <a:latin typeface="+mn-lt"/>
              <a:ea typeface="+mn-ea"/>
            </a:endParaRPr>
          </a:p>
        </p:txBody>
      </p:sp>
      <p:sp>
        <p:nvSpPr>
          <p:cNvPr id="26" name="Content Right"/>
          <p:cNvSpPr>
            <a:spLocks noGrp="1"/>
          </p:cNvSpPr>
          <p:nvPr>
            <p:ph sz="quarter" idx="12"/>
          </p:nvPr>
        </p:nvSpPr>
        <p:spPr>
          <a:xfrm>
            <a:off x="5029200" y="1883664"/>
            <a:ext cx="4114800"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7" name="Heading Right"/>
          <p:cNvSpPr>
            <a:spLocks noGrp="1"/>
          </p:cNvSpPr>
          <p:nvPr>
            <p:ph type="body" sz="quarter" idx="13" hasCustomPrompt="1"/>
          </p:nvPr>
        </p:nvSpPr>
        <p:spPr>
          <a:xfrm>
            <a:off x="5029200" y="1399032"/>
            <a:ext cx="4114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4" name="Content Left"/>
          <p:cNvSpPr>
            <a:spLocks noGrp="1"/>
          </p:cNvSpPr>
          <p:nvPr>
            <p:ph sz="quarter" idx="11"/>
          </p:nvPr>
        </p:nvSpPr>
        <p:spPr>
          <a:xfrm>
            <a:off x="457200" y="1883664"/>
            <a:ext cx="4114800" cy="4443984"/>
          </a:xfrm>
        </p:spPr>
        <p:txBody>
          <a:bodyPr vert="horz" lIns="0" tIns="0" rIns="0" bIns="0" rtlCol="0">
            <a:noAutofit/>
          </a:bodyPr>
          <a:lstStyle>
            <a:lvl1pPr>
              <a:defRPr sz="1200" dirty="0" smtClean="0"/>
            </a:lvl1pPr>
            <a:lvl2pPr>
              <a:defRPr sz="1200" dirty="0" smtClean="0"/>
            </a:lvl2pPr>
            <a:lvl3pPr>
              <a:defRPr sz="1200" dirty="0" smtClean="0"/>
            </a:lvl3pPr>
            <a:lvl4pPr>
              <a:defRPr sz="1200" dirty="0" smtClean="0"/>
            </a:lvl4pPr>
            <a:lvl5pPr>
              <a:defRPr sz="1200" dirty="0" smtClean="0"/>
            </a:lvl5pPr>
            <a:lvl6pPr>
              <a:defRPr sz="1200" dirty="0" smtClean="0"/>
            </a:lvl6pPr>
            <a:lvl7pPr>
              <a:defRPr sz="1200" dirty="0" smtClean="0"/>
            </a:lvl7pPr>
            <a:lvl8pPr>
              <a:defRPr sz="1200" dirty="0" smtClean="0"/>
            </a:lvl8pPr>
            <a:lvl9pPr>
              <a:defRPr sz="1200" dirty="0" smtClean="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smtClean="0"/>
          </a:p>
        </p:txBody>
      </p:sp>
      <p:sp>
        <p:nvSpPr>
          <p:cNvPr id="22" name="Heading Left"/>
          <p:cNvSpPr>
            <a:spLocks noGrp="1"/>
          </p:cNvSpPr>
          <p:nvPr>
            <p:ph type="body" sz="quarter" idx="10" hasCustomPrompt="1"/>
          </p:nvPr>
        </p:nvSpPr>
        <p:spPr>
          <a:xfrm>
            <a:off x="457200" y="1399032"/>
            <a:ext cx="4114800" cy="365760"/>
          </a:xfrm>
        </p:spPr>
        <p:txBody>
          <a:bodyPr/>
          <a:lstStyle>
            <a:lvl1pPr marL="0" indent="0">
              <a:spcBef>
                <a:spcPts val="0"/>
              </a:spcBef>
              <a:buFont typeface="Arial" panose="020B0604020202020204" pitchFamily="34" charset="0"/>
              <a:buChar char="​"/>
              <a:defRPr sz="1200" b="1" baseline="0">
                <a:solidFill>
                  <a:schemeClr val="accent1"/>
                </a:solidFill>
                <a:latin typeface="+mj-lt"/>
                <a:ea typeface="+mj-ea"/>
              </a:defRPr>
            </a:lvl1pPr>
            <a:lvl2pPr marL="0" indent="0">
              <a:spcBef>
                <a:spcPts val="0"/>
              </a:spcBef>
              <a:buFont typeface="Arial" panose="020B0604020202020204" pitchFamily="34" charset="0"/>
              <a:buChar char="​"/>
              <a:defRPr sz="1200" baseline="0">
                <a:solidFill>
                  <a:schemeClr val="accent1"/>
                </a:solidFill>
                <a:latin typeface="+mj-lt"/>
                <a:ea typeface="+mj-ea"/>
              </a:defRPr>
            </a:lvl2pPr>
            <a:lvl3pPr marL="0" indent="0">
              <a:spcBef>
                <a:spcPts val="0"/>
              </a:spcBef>
              <a:buFont typeface="Arial" panose="020B0604020202020204" pitchFamily="34" charset="0"/>
              <a:buChar char="​"/>
              <a:defRPr sz="1200" baseline="0"/>
            </a:lvl3pPr>
            <a:lvl4pPr marL="0" indent="0">
              <a:spcBef>
                <a:spcPts val="0"/>
              </a:spcBef>
              <a:buFont typeface="Arial" panose="020B0604020202020204" pitchFamily="34" charset="0"/>
              <a:buChar char="​"/>
              <a:defRPr sz="1200" baseline="0"/>
            </a:lvl4pPr>
            <a:lvl5pPr marL="0" indent="0">
              <a:spcBef>
                <a:spcPts val="0"/>
              </a:spcBef>
              <a:buFont typeface="Arial" panose="020B0604020202020204" pitchFamily="34" charset="0"/>
              <a:buChar char="​"/>
              <a:defRPr sz="1200" baseline="0"/>
            </a:lvl5pPr>
            <a:lvl6pPr marL="0" indent="0">
              <a:spcBef>
                <a:spcPts val="0"/>
              </a:spcBef>
              <a:buFont typeface="Arial" panose="020B0604020202020204" pitchFamily="34" charset="0"/>
              <a:buChar char="​"/>
              <a:defRPr sz="1200" baseline="0"/>
            </a:lvl6pPr>
            <a:lvl7pPr marL="0" indent="0">
              <a:spcBef>
                <a:spcPts val="0"/>
              </a:spcBef>
              <a:buFont typeface="Arial" panose="020B0604020202020204" pitchFamily="34" charset="0"/>
              <a:buChar char="​"/>
              <a:defRPr sz="1200" baseline="0"/>
            </a:lvl7pPr>
            <a:lvl8pPr marL="0" indent="0">
              <a:spcBef>
                <a:spcPts val="0"/>
              </a:spcBef>
              <a:buFont typeface="Arial" panose="020B0604020202020204" pitchFamily="34" charset="0"/>
              <a:buChar char="​"/>
              <a:defRPr sz="1200" baseline="0"/>
            </a:lvl8pPr>
            <a:lvl9pPr marL="0" indent="0">
              <a:spcBef>
                <a:spcPts val="0"/>
              </a:spcBef>
              <a:buFont typeface="Arial" panose="020B0604020202020204" pitchFamily="34" charset="0"/>
              <a:buChar char="​"/>
              <a:defRPr sz="1200" baseline="0"/>
            </a:lvl9pPr>
          </a:lstStyle>
          <a:p>
            <a:pPr lvl="0"/>
            <a:r>
              <a:rPr dirty="0" smtClean="0"/>
              <a:t>Heading 12 pt</a:t>
            </a:r>
          </a:p>
          <a:p>
            <a:pPr lvl="1"/>
            <a:r>
              <a:rPr dirty="0" smtClean="0"/>
              <a:t>Subheading 12 pt</a:t>
            </a:r>
          </a:p>
        </p:txBody>
      </p:sp>
      <p:sp>
        <p:nvSpPr>
          <p:cNvPr id="2" name="Title"/>
          <p:cNvSpPr>
            <a:spLocks noGrp="1"/>
          </p:cNvSpPr>
          <p:nvPr>
            <p:ph type="title"/>
          </p:nvPr>
        </p:nvSpPr>
        <p:spPr/>
        <p:txBody>
          <a:bodyPr/>
          <a:lstStyle/>
          <a:p>
            <a:r>
              <a:rPr lang="en-US" smtClean="0"/>
              <a:t>Click to edit Master title style</a:t>
            </a:r>
            <a:endParaRPr smtClean="0"/>
          </a:p>
        </p:txBody>
      </p:sp>
    </p:spTree>
    <p:extLst>
      <p:ext uri="{BB962C8B-B14F-4D97-AF65-F5344CB8AC3E}">
        <p14:creationId xmlns:p14="http://schemas.microsoft.com/office/powerpoint/2010/main" val="41236787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vmlDrawing" Target="../drawings/vmlDrawing1.v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30"/>
            </p:custDataLst>
            <p:extLst>
              <p:ext uri="{D42A27DB-BD31-4B8C-83A1-F6EECF244321}">
                <p14:modId xmlns:p14="http://schemas.microsoft.com/office/powerpoint/2010/main" val="401575299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7" name="think-cell Slide" r:id="rId32" imgW="270" imgH="270" progId="TCLayout.ActiveDocument.1">
                  <p:embed/>
                </p:oleObj>
              </mc:Choice>
              <mc:Fallback>
                <p:oleObj name="think-cell Slide" r:id="rId32" imgW="270" imgH="270" progId="TCLayout.ActiveDocument.1">
                  <p:embed/>
                  <p:pic>
                    <p:nvPicPr>
                      <p:cNvPr id="0" name=""/>
                      <p:cNvPicPr/>
                      <p:nvPr/>
                    </p:nvPicPr>
                    <p:blipFill>
                      <a:blip r:embed="rId33"/>
                      <a:stretch>
                        <a:fillRect/>
                      </a:stretch>
                    </p:blipFill>
                    <p:spPr>
                      <a:xfrm>
                        <a:off x="1588" y="1588"/>
                        <a:ext cx="1587" cy="1587"/>
                      </a:xfrm>
                      <a:prstGeom prst="rect">
                        <a:avLst/>
                      </a:prstGeom>
                    </p:spPr>
                  </p:pic>
                </p:oleObj>
              </mc:Fallback>
            </mc:AlternateContent>
          </a:graphicData>
        </a:graphic>
      </p:graphicFrame>
      <p:sp>
        <p:nvSpPr>
          <p:cNvPr id="4" name="SlideNumber"/>
          <p:cNvSpPr txBox="1">
            <a:spLocks/>
          </p:cNvSpPr>
          <p:nvPr>
            <p:custDataLst>
              <p:tags r:id="rId31"/>
            </p:custDataLst>
          </p:nvPr>
        </p:nvSpPr>
        <p:spPr bwMode="gray">
          <a:xfrm>
            <a:off x="8986906" y="6547104"/>
            <a:ext cx="157094" cy="153888"/>
          </a:xfrm>
          <a:prstGeom prst="rect">
            <a:avLst/>
          </a:prstGeom>
          <a:noFill/>
          <a:ln w="6350" cmpd="sng">
            <a:noFill/>
            <a:prstDash val="solid"/>
          </a:ln>
          <a:extLst/>
        </p:spPr>
        <p:txBody>
          <a:bodyPr wrap="none" lIns="0" tIns="0" rIns="0" bIns="0" rtlCol="0" anchor="b">
            <a:spAutoFit/>
          </a:bodyPr>
          <a:lstStyle/>
          <a:p>
            <a:pPr marL="0" indent="0" algn="r" defTabSz="914400" rtl="0" eaLnBrk="1" latinLnBrk="0" hangingPunct="0">
              <a:lnSpc>
                <a:spcPct val="100000"/>
              </a:lnSpc>
              <a:spcBef>
                <a:spcPct val="0"/>
              </a:spcBef>
              <a:spcAft>
                <a:spcPct val="0"/>
              </a:spcAft>
              <a:buFontTx/>
              <a:buNone/>
            </a:pPr>
            <a:fld id="{4CF6A944-D9EA-4008-9CF7-44283426B6A9}" type="slidenum">
              <a:rPr lang="en-GB" sz="1000" b="0" i="0" u="none" baseline="0" smtClean="0">
                <a:solidFill>
                  <a:schemeClr val="accent3"/>
                </a:solidFill>
                <a:latin typeface="+mn-lt"/>
                <a:ea typeface="+mn-ea"/>
              </a:rPr>
              <a:pPr marL="0" indent="0" algn="r" defTabSz="914400" rtl="0" eaLnBrk="1" latinLnBrk="0" hangingPunct="0">
                <a:lnSpc>
                  <a:spcPct val="100000"/>
                </a:lnSpc>
                <a:spcBef>
                  <a:spcPct val="0"/>
                </a:spcBef>
                <a:spcAft>
                  <a:spcPct val="0"/>
                </a:spcAft>
                <a:buFontTx/>
                <a:buNone/>
              </a:pPr>
              <a:t>‹#›</a:t>
            </a:fld>
            <a:endParaRPr lang="en-GB" sz="1000" b="0" i="0" u="none" baseline="0" dirty="0">
              <a:solidFill>
                <a:schemeClr val="accent3"/>
              </a:solidFill>
              <a:latin typeface="+mn-lt"/>
              <a:ea typeface="+mn-ea"/>
            </a:endParaRPr>
          </a:p>
        </p:txBody>
      </p:sp>
      <p:sp>
        <p:nvSpPr>
          <p:cNvPr id="3" name="BodyText"/>
          <p:cNvSpPr>
            <a:spLocks noGrp="1"/>
          </p:cNvSpPr>
          <p:nvPr>
            <p:ph type="body" idx="1"/>
          </p:nvPr>
        </p:nvSpPr>
        <p:spPr>
          <a:xfrm>
            <a:off x="457200" y="1399032"/>
            <a:ext cx="8686800" cy="4928616"/>
          </a:xfrm>
          <a:prstGeom prst="rect">
            <a:avLst/>
          </a:prstGeom>
        </p:spPr>
        <p:txBody>
          <a:bodyPr vert="horz" lIns="0" tIns="0" rIns="0" bIns="0" rtlCol="0">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smtClean="0"/>
          </a:p>
        </p:txBody>
      </p:sp>
      <p:sp>
        <p:nvSpPr>
          <p:cNvPr id="2" name="Title"/>
          <p:cNvSpPr>
            <a:spLocks noGrp="1"/>
          </p:cNvSpPr>
          <p:nvPr>
            <p:ph type="title"/>
          </p:nvPr>
        </p:nvSpPr>
        <p:spPr>
          <a:xfrm>
            <a:off x="457200" y="384048"/>
            <a:ext cx="8686800" cy="758952"/>
          </a:xfrm>
          <a:prstGeom prst="rect">
            <a:avLst/>
          </a:prstGeom>
        </p:spPr>
        <p:txBody>
          <a:bodyPr vert="horz" lIns="0" tIns="0" rIns="0" bIns="0" rtlCol="0" anchor="t" anchorCtr="0">
            <a:noAutofit/>
          </a:bodyPr>
          <a:lstStyle/>
          <a:p>
            <a:r>
              <a:rPr lang="en-GB" dirty="0" smtClean="0"/>
              <a:t>Click to edit Master title style</a:t>
            </a:r>
            <a:endParaRPr lang="en-GB" dirty="0"/>
          </a:p>
        </p:txBody>
      </p:sp>
    </p:spTree>
    <p:extLst>
      <p:ext uri="{BB962C8B-B14F-4D97-AF65-F5344CB8AC3E}">
        <p14:creationId xmlns:p14="http://schemas.microsoft.com/office/powerpoint/2010/main" val="1324294128"/>
      </p:ext>
    </p:extLst>
  </p:cSld>
  <p:clrMap bg1="lt1" tx1="dk1" bg2="lt2" tx2="dk2" accent1="accent1" accent2="accent2" accent3="accent3" accent4="accent4" accent5="accent5" accent6="accent6" hlink="hlink" folHlink="folHlink"/>
  <p:sldLayoutIdLst>
    <p:sldLayoutId id="2147483674" r:id="rId1"/>
    <p:sldLayoutId id="2147483651" r:id="rId2"/>
    <p:sldLayoutId id="2147483668" r:id="rId3"/>
    <p:sldLayoutId id="2147483667" r:id="rId4"/>
    <p:sldLayoutId id="2147483666" r:id="rId5"/>
    <p:sldLayoutId id="2147483665" r:id="rId6"/>
    <p:sldLayoutId id="2147483673" r:id="rId7"/>
    <p:sldLayoutId id="2147483663" r:id="rId8"/>
    <p:sldLayoutId id="2147483662" r:id="rId9"/>
    <p:sldLayoutId id="2147483664" r:id="rId10"/>
    <p:sldLayoutId id="2147483683" r:id="rId11"/>
    <p:sldLayoutId id="2147483659" r:id="rId12"/>
    <p:sldLayoutId id="2147483658" r:id="rId13"/>
    <p:sldLayoutId id="2147483661" r:id="rId14"/>
    <p:sldLayoutId id="2147483656" r:id="rId15"/>
    <p:sldLayoutId id="2147483660" r:id="rId16"/>
    <p:sldLayoutId id="2147483682" r:id="rId17"/>
    <p:sldLayoutId id="2147483653" r:id="rId18"/>
    <p:sldLayoutId id="2147483654" r:id="rId19"/>
    <p:sldLayoutId id="2147483669" r:id="rId20"/>
    <p:sldLayoutId id="2147483670" r:id="rId21"/>
    <p:sldLayoutId id="2147483675" r:id="rId22"/>
    <p:sldLayoutId id="2147483672" r:id="rId23"/>
    <p:sldLayoutId id="2147483679" r:id="rId24"/>
    <p:sldLayoutId id="2147483680" r:id="rId25"/>
    <p:sldLayoutId id="2147483681" r:id="rId26"/>
    <p:sldLayoutId id="2147483671" r:id="rId27"/>
  </p:sldLayoutIdLst>
  <p:timing>
    <p:tnLst>
      <p:par>
        <p:cTn id="1" dur="indefinite" restart="never" nodeType="tmRoot"/>
      </p:par>
    </p:tnLst>
  </p:timing>
  <p:hf sldNum="0" hdr="0" ftr="0" dt="0"/>
  <p:txStyles>
    <p:titleStyle>
      <a:lvl1pPr algn="l" defTabSz="914400" rtl="0" eaLnBrk="1" latinLnBrk="0" hangingPunct="1">
        <a:lnSpc>
          <a:spcPct val="88000"/>
        </a:lnSpc>
        <a:spcBef>
          <a:spcPct val="0"/>
        </a:spcBef>
        <a:buNone/>
        <a:defRPr sz="2000" kern="0" baseline="0">
          <a:solidFill>
            <a:schemeClr val="tx2"/>
          </a:solidFill>
          <a:latin typeface="+mj-lt"/>
          <a:ea typeface="+mj-ea"/>
          <a:cs typeface="+mj-cs"/>
        </a:defRPr>
      </a:lvl1pPr>
    </p:titleStyle>
    <p:bodyStyle>
      <a:lvl1pPr marL="180000" indent="-180000" algn="l" defTabSz="914400" rtl="0" eaLnBrk="1" latinLnBrk="0" hangingPunct="1">
        <a:spcBef>
          <a:spcPts val="700"/>
        </a:spcBef>
        <a:buFont typeface="Arial" panose="020B0604020202020204" pitchFamily="34" charset="0"/>
        <a:buChar char="•"/>
        <a:defRPr sz="1400" kern="0" baseline="0">
          <a:solidFill>
            <a:schemeClr val="tx1"/>
          </a:solidFill>
          <a:latin typeface="+mn-lt"/>
          <a:ea typeface="+mn-ea"/>
          <a:cs typeface="+mn-cs"/>
        </a:defRPr>
      </a:lvl1pPr>
      <a:lvl2pPr marL="360000" indent="-180000" algn="l" defTabSz="914400" rtl="0" eaLnBrk="1" latinLnBrk="0" hangingPunct="1">
        <a:spcBef>
          <a:spcPts val="300"/>
        </a:spcBef>
        <a:buFont typeface="Arial" panose="020B0604020202020204" pitchFamily="34" charset="0"/>
        <a:buChar char="–"/>
        <a:defRPr sz="1400" kern="0" baseline="0">
          <a:solidFill>
            <a:schemeClr val="tx1"/>
          </a:solidFill>
          <a:latin typeface="+mn-lt"/>
          <a:ea typeface="+mn-ea"/>
          <a:cs typeface="+mn-cs"/>
        </a:defRPr>
      </a:lvl2pPr>
      <a:lvl3pPr marL="540000" indent="-180000" algn="l" defTabSz="914400" rtl="0" eaLnBrk="1" latinLnBrk="0" hangingPunct="1">
        <a:spcBef>
          <a:spcPts val="300"/>
        </a:spcBef>
        <a:buFont typeface="Arial" panose="020B0604020202020204" pitchFamily="34" charset="0"/>
        <a:buChar char="-"/>
        <a:defRPr sz="1400" kern="0" baseline="0">
          <a:solidFill>
            <a:schemeClr val="tx1"/>
          </a:solidFill>
          <a:latin typeface="+mn-lt"/>
          <a:ea typeface="+mn-ea"/>
          <a:cs typeface="+mn-cs"/>
        </a:defRPr>
      </a:lvl3pPr>
      <a:lvl4pPr marL="720000" indent="-180000" algn="l" defTabSz="914400" rtl="0" eaLnBrk="1" latinLnBrk="0" hangingPunct="1">
        <a:spcBef>
          <a:spcPts val="300"/>
        </a:spcBef>
        <a:buFont typeface="Arial" panose="020B0604020202020204" pitchFamily="34" charset="0"/>
        <a:buChar char="-"/>
        <a:defRPr sz="1400" kern="0" baseline="0">
          <a:solidFill>
            <a:schemeClr val="tx1"/>
          </a:solidFill>
          <a:latin typeface="+mn-lt"/>
          <a:ea typeface="+mn-ea"/>
          <a:cs typeface="+mn-cs"/>
        </a:defRPr>
      </a:lvl4pPr>
      <a:lvl5pPr marL="900000" indent="-180000" algn="l" defTabSz="914400" rtl="0" eaLnBrk="1" latinLnBrk="0" hangingPunct="1">
        <a:spcBef>
          <a:spcPts val="300"/>
        </a:spcBef>
        <a:buFont typeface="Arial" panose="020B0604020202020204" pitchFamily="34" charset="0"/>
        <a:buChar char="-"/>
        <a:defRPr sz="1400" kern="0" baseline="0">
          <a:solidFill>
            <a:schemeClr val="tx1"/>
          </a:solidFill>
          <a:latin typeface="+mn-lt"/>
          <a:ea typeface="+mn-ea"/>
          <a:cs typeface="+mn-cs"/>
        </a:defRPr>
      </a:lvl5pPr>
      <a:lvl6pPr marL="1080000" indent="-180000" algn="l" defTabSz="914400" rtl="0" eaLnBrk="1" latinLnBrk="0" hangingPunct="1">
        <a:spcBef>
          <a:spcPts val="300"/>
        </a:spcBef>
        <a:buFont typeface="Arial" panose="020B0604020202020204" pitchFamily="34" charset="0"/>
        <a:buChar char="-"/>
        <a:defRPr sz="1400" kern="0">
          <a:solidFill>
            <a:schemeClr val="tx1"/>
          </a:solidFill>
          <a:latin typeface="+mn-lt"/>
          <a:ea typeface="+mn-ea"/>
          <a:cs typeface="+mn-cs"/>
        </a:defRPr>
      </a:lvl6pPr>
      <a:lvl7pPr marL="1260000" indent="-180000" algn="l" defTabSz="914400" rtl="0" eaLnBrk="1" latinLnBrk="0" hangingPunct="1">
        <a:spcBef>
          <a:spcPts val="300"/>
        </a:spcBef>
        <a:buFont typeface="Arial" panose="020B0604020202020204" pitchFamily="34" charset="0"/>
        <a:buChar char="-"/>
        <a:defRPr sz="1400" kern="0">
          <a:solidFill>
            <a:schemeClr val="tx1"/>
          </a:solidFill>
          <a:latin typeface="+mn-lt"/>
          <a:ea typeface="+mn-ea"/>
          <a:cs typeface="+mn-cs"/>
        </a:defRPr>
      </a:lvl7pPr>
      <a:lvl8pPr marL="1440000" indent="-180000" algn="l" defTabSz="914400" rtl="0" eaLnBrk="1" latinLnBrk="0" hangingPunct="1">
        <a:spcBef>
          <a:spcPts val="300"/>
        </a:spcBef>
        <a:buFont typeface="Arial" panose="020B0604020202020204" pitchFamily="34" charset="0"/>
        <a:buChar char="-"/>
        <a:defRPr sz="1400" kern="0">
          <a:solidFill>
            <a:schemeClr val="tx1"/>
          </a:solidFill>
          <a:latin typeface="+mn-lt"/>
          <a:ea typeface="+mn-ea"/>
          <a:cs typeface="+mn-cs"/>
        </a:defRPr>
      </a:lvl8pPr>
      <a:lvl9pPr marL="1620000" indent="-180000" algn="l" defTabSz="914400" rtl="0" eaLnBrk="1" latinLnBrk="0" hangingPunct="1">
        <a:spcBef>
          <a:spcPts val="300"/>
        </a:spcBef>
        <a:buFont typeface="Arial" panose="020B0604020202020204" pitchFamily="34" charset="0"/>
        <a:buChar char="-"/>
        <a:defRPr sz="1400" kern="0">
          <a:solidFill>
            <a:schemeClr val="tx1"/>
          </a:solidFill>
          <a:latin typeface="+mn-lt"/>
          <a:ea typeface="+mn-ea"/>
          <a:cs typeface="+mn-cs"/>
        </a:defRPr>
      </a:lvl9pPr>
    </p:bodyStyle>
    <p:otherStyle>
      <a:defPPr>
        <a:defRPr lang="en-US"/>
      </a:defPPr>
      <a:lvl1pPr marL="0" algn="l" defTabSz="914400" rtl="0" eaLnBrk="1" latinLnBrk="0" hangingPunct="1">
        <a:defRPr sz="1200" kern="0">
          <a:solidFill>
            <a:schemeClr val="tx1"/>
          </a:solidFill>
          <a:latin typeface="+mn-lt"/>
          <a:ea typeface="+mn-ea"/>
          <a:cs typeface="+mn-cs"/>
        </a:defRPr>
      </a:lvl1pPr>
      <a:lvl2pPr marL="180000" algn="l" defTabSz="914400" rtl="0" eaLnBrk="1" latinLnBrk="0" hangingPunct="1">
        <a:defRPr sz="1200" kern="0">
          <a:solidFill>
            <a:schemeClr val="tx1"/>
          </a:solidFill>
          <a:latin typeface="+mn-lt"/>
          <a:ea typeface="+mn-ea"/>
          <a:cs typeface="+mn-cs"/>
        </a:defRPr>
      </a:lvl2pPr>
      <a:lvl3pPr marL="360000" algn="l" defTabSz="914400" rtl="0" eaLnBrk="1" latinLnBrk="0" hangingPunct="1">
        <a:defRPr sz="1200" kern="0">
          <a:solidFill>
            <a:schemeClr val="tx1"/>
          </a:solidFill>
          <a:latin typeface="+mn-lt"/>
          <a:ea typeface="+mn-ea"/>
          <a:cs typeface="+mn-cs"/>
        </a:defRPr>
      </a:lvl3pPr>
      <a:lvl4pPr marL="540000" algn="l" defTabSz="914400" rtl="0" eaLnBrk="1" latinLnBrk="0" hangingPunct="1">
        <a:defRPr sz="1200" kern="0">
          <a:solidFill>
            <a:schemeClr val="tx1"/>
          </a:solidFill>
          <a:latin typeface="+mn-lt"/>
          <a:ea typeface="+mn-ea"/>
          <a:cs typeface="+mn-cs"/>
        </a:defRPr>
      </a:lvl4pPr>
      <a:lvl5pPr marL="720000" algn="l" defTabSz="914400" rtl="0" eaLnBrk="1" latinLnBrk="0" hangingPunct="1">
        <a:defRPr sz="1200" kern="0">
          <a:solidFill>
            <a:schemeClr val="tx1"/>
          </a:solidFill>
          <a:latin typeface="+mn-lt"/>
          <a:ea typeface="+mn-ea"/>
          <a:cs typeface="+mn-cs"/>
        </a:defRPr>
      </a:lvl5pPr>
      <a:lvl6pPr marL="900000" algn="l" defTabSz="914400" rtl="0" eaLnBrk="1" latinLnBrk="0" hangingPunct="1">
        <a:defRPr sz="1200" kern="0">
          <a:solidFill>
            <a:schemeClr val="tx1"/>
          </a:solidFill>
          <a:latin typeface="+mn-lt"/>
          <a:ea typeface="+mn-ea"/>
          <a:cs typeface="+mn-cs"/>
        </a:defRPr>
      </a:lvl6pPr>
      <a:lvl7pPr marL="1080000" algn="l" defTabSz="914400" rtl="0" eaLnBrk="1" latinLnBrk="0" hangingPunct="1">
        <a:defRPr sz="1200" kern="0">
          <a:solidFill>
            <a:schemeClr val="tx1"/>
          </a:solidFill>
          <a:latin typeface="+mn-lt"/>
          <a:ea typeface="+mn-ea"/>
          <a:cs typeface="+mn-cs"/>
        </a:defRPr>
      </a:lvl7pPr>
      <a:lvl8pPr marL="1260000" algn="l" defTabSz="914400" rtl="0" eaLnBrk="1" latinLnBrk="0" hangingPunct="1">
        <a:defRPr sz="1200" kern="0">
          <a:solidFill>
            <a:schemeClr val="tx1"/>
          </a:solidFill>
          <a:latin typeface="+mn-lt"/>
          <a:ea typeface="+mn-ea"/>
          <a:cs typeface="+mn-cs"/>
        </a:defRPr>
      </a:lvl8pPr>
      <a:lvl9pPr marL="1440000" algn="l" defTabSz="914400" rtl="0" eaLnBrk="1" latinLnBrk="0" hangingPunct="1">
        <a:defRPr sz="1200" kern="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5.wmf"/><Relationship Id="rId2" Type="http://schemas.openxmlformats.org/officeDocument/2006/relationships/tags" Target="../tags/tag25.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87472279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1"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5" name="Rectangle 4"/>
          <p:cNvSpPr/>
          <p:nvPr/>
        </p:nvSpPr>
        <p:spPr>
          <a:xfrm>
            <a:off x="857250" y="1695450"/>
            <a:ext cx="8143875" cy="3924300"/>
          </a:xfrm>
          <a:prstGeom prst="rect">
            <a:avLst/>
          </a:prstGeom>
          <a:solidFill>
            <a:srgbClr val="0070C0"/>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err="1" smtClean="0">
              <a:solidFill>
                <a:schemeClr val="tx1"/>
              </a:solidFill>
            </a:endParaRPr>
          </a:p>
        </p:txBody>
      </p:sp>
      <p:pic>
        <p:nvPicPr>
          <p:cNvPr id="4" name="Content Placeholder 3"/>
          <p:cNvPicPr>
            <a:picLocks noGrp="1" noChangeAspect="1"/>
          </p:cNvPicPr>
          <p:nvPr>
            <p:ph sz="quarter" idx="11"/>
          </p:nvPr>
        </p:nvPicPr>
        <p:blipFill>
          <a:blip r:embed="rId7">
            <a:extLst>
              <a:ext uri="{28A0092B-C50C-407E-A947-70E740481C1C}">
                <a14:useLocalDpi xmlns:a14="http://schemas.microsoft.com/office/drawing/2010/main" val="0"/>
              </a:ext>
            </a:extLst>
          </a:blip>
          <a:stretch>
            <a:fillRect/>
          </a:stretch>
        </p:blipFill>
        <p:spPr>
          <a:xfrm>
            <a:off x="1166812" y="3057525"/>
            <a:ext cx="7172325" cy="600075"/>
          </a:xfrm>
        </p:spPr>
      </p:pic>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73568076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1.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2.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3.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4.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5.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6.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7.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8.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19.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1.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2.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3.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4.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APPLIEDSTYLE" val="Page Number"/>
</p:tagLst>
</file>

<file path=ppt/tags/tag4.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5.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6.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7.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8.xml><?xml version="1.0" encoding="utf-8"?>
<p:tagLst xmlns:a="http://schemas.openxmlformats.org/drawingml/2006/main" xmlns:r="http://schemas.openxmlformats.org/officeDocument/2006/relationships" xmlns:p="http://schemas.openxmlformats.org/presentationml/2006/main">
  <p:tag name="APPLIEDSTYLE" val="Copyright"/>
</p:tagLst>
</file>

<file path=ppt/tags/tag9.xml><?xml version="1.0" encoding="utf-8"?>
<p:tagLst xmlns:a="http://schemas.openxmlformats.org/drawingml/2006/main" xmlns:r="http://schemas.openxmlformats.org/officeDocument/2006/relationships" xmlns:p="http://schemas.openxmlformats.org/presentationml/2006/main">
  <p:tag name="APPLIEDSTYLE" val="Copyright"/>
</p:tagLst>
</file>

<file path=ppt/theme/theme1.xml><?xml version="1.0" encoding="utf-8"?>
<a:theme xmlns:a="http://schemas.openxmlformats.org/drawingml/2006/main" name="blank">
  <a:themeElements>
    <a:clrScheme name="Oliver Wyman">
      <a:dk1>
        <a:srgbClr val="000000"/>
      </a:dk1>
      <a:lt1>
        <a:srgbClr val="FFFFFF"/>
      </a:lt1>
      <a:dk2>
        <a:srgbClr val="002C77"/>
      </a:dk2>
      <a:lt2>
        <a:srgbClr val="FFFFFF"/>
      </a:lt2>
      <a:accent1>
        <a:srgbClr val="008AB3"/>
      </a:accent1>
      <a:accent2>
        <a:srgbClr val="9DE0ED"/>
      </a:accent2>
      <a:accent3>
        <a:srgbClr val="606060"/>
      </a:accent3>
      <a:accent4>
        <a:srgbClr val="BFBFBF"/>
      </a:accent4>
      <a:accent5>
        <a:srgbClr val="E29815"/>
      </a:accent5>
      <a:accent6>
        <a:srgbClr val="FFCF89"/>
      </a:accent6>
      <a:hlink>
        <a:srgbClr val="5B5B5B"/>
      </a:hlink>
      <a:folHlink>
        <a:srgbClr val="BFBFBF"/>
      </a:folHlink>
    </a:clrScheme>
    <a:fontScheme name="Oliver Wyman">
      <a:majorFont>
        <a:latin typeface="Arial"/>
        <a:ea typeface=""/>
        <a:cs typeface=""/>
        <a:font script="Jpan" typeface="Meiryo"/>
        <a:font script="Hang" typeface="맑은 고딕"/>
        <a:font script="Hans" typeface="STKaiti"/>
        <a:font script="Hant" typeface="STKait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Meiryo"/>
        <a:font script="Hang" typeface="맑은 고딕"/>
        <a:font script="Hans" typeface="STKaiti"/>
        <a:font script="Hant" typeface="STKaiti"/>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liver Wyman">
      <a:fillStyleLst>
        <a:solidFill>
          <a:schemeClr val="phClr"/>
        </a:solidFill>
        <a:solidFill>
          <a:schemeClr val="phClr">
            <a:tint val="0"/>
          </a:schemeClr>
        </a:solidFill>
        <a:solidFill>
          <a:schemeClr val="phClr"/>
        </a:solidFill>
      </a:fillStyleLst>
      <a:lnStyleLst>
        <a:ln w="9525" cap="flat" cmpd="sng" algn="ctr">
          <a:solidFill>
            <a:schemeClr val="phClr">
              <a:satMod val="105000"/>
            </a:schemeClr>
          </a:solidFill>
          <a:prstDash val="solid"/>
        </a:ln>
        <a:ln w="9525" cap="flat" cmpd="sng" algn="ctr">
          <a:solidFill>
            <a:schemeClr val="phClr"/>
          </a:solidFill>
          <a:prstDash val="solid"/>
        </a:ln>
        <a:ln w="9525" cap="flat" cmpd="sng" algn="ctr">
          <a:solidFill>
            <a:schemeClr val="phClr"/>
          </a:solidFill>
          <a:prstDash val="solid"/>
        </a:ln>
      </a:lnStyleLst>
      <a:effectStyleLst>
        <a:effectStyle>
          <a:effectLst/>
        </a:effectStyle>
        <a:effectStyle>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accent3"/>
          </a:solidFill>
        </a:ln>
      </a:spPr>
      <a:bodyPr lIns="73152" tIns="73152" rIns="73152" bIns="73152" rtlCol="0" anchor="ctr"/>
      <a:lstStyle>
        <a:defPPr algn="ctr">
          <a:defRPr sz="1000" kern="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3"/>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000" kern="0" dirty="0" err="1" smtClean="0"/>
        </a:defPPr>
      </a:lstStyle>
    </a:txDef>
  </a:objectDefaults>
  <a:extraClrSchemeLst/>
  <a:custClrLst>
    <a:custClr name="OW Emerald">
      <a:srgbClr val="41A441"/>
    </a:custClr>
    <a:custClr name="Light Emerald">
      <a:srgbClr val="BDDDA3"/>
    </a:custClr>
    <a:custClr name="OW Iolite">
      <a:srgbClr val="646EAC"/>
    </a:custClr>
    <a:custClr name="Light Iolite">
      <a:srgbClr val="C5CAE7"/>
    </a:custClr>
    <a:custClr name="OW Citrine">
      <a:srgbClr val="DD712C"/>
    </a:custClr>
    <a:custClr name="Light Citrine">
      <a:srgbClr val="FDCFAC"/>
    </a:custClr>
    <a:custClr name="OW Turquoise">
      <a:srgbClr val="079B84"/>
    </a:custClr>
    <a:custClr name="Light Turquoise">
      <a:srgbClr val="A8DAC9"/>
    </a:custClr>
    <a:custClr name="OW Ruby">
      <a:srgbClr val="CB225B"/>
    </a:custClr>
    <a:custClr name="Light Ruby">
      <a:srgbClr val="F8B8BC"/>
    </a:custClr>
    <a:custClr name="Pure Red">
      <a:srgbClr val="FF0000"/>
    </a:custClr>
    <a:custClr name="Bright Onyx">
      <a:srgbClr val="808080"/>
    </a:custClr>
    <a:custClr name="Table Onyx">
      <a:srgbClr val="E8E8E8"/>
    </a:custClr>
    <a:custClr name="Medium Sapphire">
      <a:srgbClr val="016D9F"/>
    </a:custClr>
    <a:custClr name="Bright Sapphire">
      <a:srgbClr val="00A8C8"/>
    </a:custClr>
    <a:custClr name="Pale Sapphire">
      <a:srgbClr val="E1FAFF"/>
    </a:custClr>
    <a:custClr name="Dark Topaz">
      <a:srgbClr val="8E5501"/>
    </a:custClr>
    <a:custClr name="Pale Topaz">
      <a:srgbClr val="FFEED5"/>
    </a:custClr>
    <a:custClr name="Dark Emerald">
      <a:srgbClr val="00582D"/>
    </a:custClr>
    <a:custClr name="Pale Emerald">
      <a:srgbClr val="E2EDC3"/>
    </a:custClr>
  </a:custClrLst>
</a:theme>
</file>

<file path=ppt/theme/theme2.xml><?xml version="1.0" encoding="utf-8"?>
<a:theme xmlns:a="http://schemas.openxmlformats.org/drawingml/2006/main" name="Office Theme">
  <a:themeElements>
    <a:clrScheme name="Oliver Wyman">
      <a:dk1>
        <a:srgbClr val="000000"/>
      </a:dk1>
      <a:lt1>
        <a:srgbClr val="FFFFFF"/>
      </a:lt1>
      <a:dk2>
        <a:srgbClr val="002C77"/>
      </a:dk2>
      <a:lt2>
        <a:srgbClr val="FFFFFF"/>
      </a:lt2>
      <a:accent1>
        <a:srgbClr val="008AB3"/>
      </a:accent1>
      <a:accent2>
        <a:srgbClr val="9DE0ED"/>
      </a:accent2>
      <a:accent3>
        <a:srgbClr val="606060"/>
      </a:accent3>
      <a:accent4>
        <a:srgbClr val="BFBFBF"/>
      </a:accent4>
      <a:accent5>
        <a:srgbClr val="E29815"/>
      </a:accent5>
      <a:accent6>
        <a:srgbClr val="FFCF89"/>
      </a:accent6>
      <a:hlink>
        <a:srgbClr val="5B5B5B"/>
      </a:hlink>
      <a:folHlink>
        <a:srgbClr val="BFBFBF"/>
      </a:folHlink>
    </a:clrScheme>
    <a:fontScheme name="Oliver Wyman">
      <a:majorFont>
        <a:latin typeface="Arial"/>
        <a:ea typeface=""/>
        <a:cs typeface=""/>
        <a:font script="Jpan" typeface="Meiryo"/>
        <a:font script="Hang" typeface="맑은 고딕"/>
        <a:font script="Hans" typeface="STKaiti"/>
        <a:font script="Hant" typeface="STKait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Meiryo"/>
        <a:font script="Hang" typeface="맑은 고딕"/>
        <a:font script="Hans" typeface="STKaiti"/>
        <a:font script="Hant" typeface="STKaiti"/>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liver Wyman">
      <a:fillStyleLst>
        <a:solidFill>
          <a:schemeClr val="phClr"/>
        </a:solidFill>
        <a:solidFill>
          <a:schemeClr val="phClr">
            <a:tint val="0"/>
          </a:schemeClr>
        </a:solidFill>
        <a:solidFill>
          <a:schemeClr val="phClr"/>
        </a:solidFill>
      </a:fillStyleLst>
      <a:lnStyleLst>
        <a:ln w="9525" cap="flat" cmpd="sng" algn="ctr">
          <a:solidFill>
            <a:schemeClr val="phClr">
              <a:satMod val="105000"/>
            </a:schemeClr>
          </a:solidFill>
          <a:prstDash val="solid"/>
        </a:ln>
        <a:ln w="9525" cap="flat" cmpd="sng" algn="ctr">
          <a:solidFill>
            <a:schemeClr val="phClr"/>
          </a:solidFill>
          <a:prstDash val="solid"/>
        </a:ln>
        <a:ln w="9525" cap="flat" cmpd="sng" algn="ctr">
          <a:solidFill>
            <a:schemeClr val="phClr"/>
          </a:solidFill>
          <a:prstDash val="solid"/>
        </a:ln>
      </a:lnStyleLst>
      <a:effectStyleLst>
        <a:effectStyle>
          <a:effectLst/>
        </a:effectStyle>
        <a:effectStyle>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accent3"/>
          </a:solidFill>
        </a:ln>
      </a:spPr>
      <a:bodyPr lIns="73152" tIns="73152" rIns="73152" bIns="73152"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3"/>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000" dirty="0" smtClean="0"/>
        </a:defPPr>
      </a:lstStyle>
    </a:txDef>
  </a:objectDefaults>
  <a:extraClrSchemeLst/>
  <a:custClrLst>
    <a:custClr name="OW Emerald">
      <a:srgbClr val="41A441"/>
    </a:custClr>
    <a:custClr name="Light Emerald">
      <a:srgbClr val="BDDDA3"/>
    </a:custClr>
    <a:custClr name="OW Iolite">
      <a:srgbClr val="646EAC"/>
    </a:custClr>
    <a:custClr name="Light Iolite">
      <a:srgbClr val="C5CAE7"/>
    </a:custClr>
    <a:custClr name="OW Citrine">
      <a:srgbClr val="DD712C"/>
    </a:custClr>
    <a:custClr name="Light Citrine">
      <a:srgbClr val="FDCFAC"/>
    </a:custClr>
    <a:custClr name="OW Turquoise">
      <a:srgbClr val="079B84"/>
    </a:custClr>
    <a:custClr name="Light Turquoise">
      <a:srgbClr val="A8DAC9"/>
    </a:custClr>
    <a:custClr name="OW Ruby">
      <a:srgbClr val="CB225B"/>
    </a:custClr>
    <a:custClr name="Light Ruby">
      <a:srgbClr val="F8B8BC"/>
    </a:custClr>
    <a:custClr name="Pure Red">
      <a:srgbClr val="FF0000"/>
    </a:custClr>
    <a:custClr name="Bright Onyx">
      <a:srgbClr val="808080"/>
    </a:custClr>
    <a:custClr name="Table Onyx">
      <a:srgbClr val="E8E8E8"/>
    </a:custClr>
    <a:custClr name="Medium Sapphire">
      <a:srgbClr val="016D9F"/>
    </a:custClr>
    <a:custClr name="Bright Sapphire">
      <a:srgbClr val="00A8C8"/>
    </a:custClr>
    <a:custClr name="Pale Sapphire">
      <a:srgbClr val="E1FAFF"/>
    </a:custClr>
    <a:custClr name="Dark Topaz">
      <a:srgbClr val="8E5501"/>
    </a:custClr>
    <a:custClr name="Pale Topaz">
      <a:srgbClr val="FFEED5"/>
    </a:custClr>
    <a:custClr name="Dark Emerald">
      <a:srgbClr val="00582D"/>
    </a:custClr>
    <a:custClr name="Pale Emerald">
      <a:srgbClr val="E2EDC3"/>
    </a:custClr>
  </a:custClrLst>
</a:theme>
</file>

<file path=ppt/theme/theme3.xml><?xml version="1.0" encoding="utf-8"?>
<a:theme xmlns:a="http://schemas.openxmlformats.org/drawingml/2006/main" name="Office Theme">
  <a:themeElements>
    <a:clrScheme name="Oliver Wyman">
      <a:dk1>
        <a:srgbClr val="000000"/>
      </a:dk1>
      <a:lt1>
        <a:srgbClr val="FFFFFF"/>
      </a:lt1>
      <a:dk2>
        <a:srgbClr val="002C77"/>
      </a:dk2>
      <a:lt2>
        <a:srgbClr val="FFFFFF"/>
      </a:lt2>
      <a:accent1>
        <a:srgbClr val="008AB3"/>
      </a:accent1>
      <a:accent2>
        <a:srgbClr val="9DE0ED"/>
      </a:accent2>
      <a:accent3>
        <a:srgbClr val="606060"/>
      </a:accent3>
      <a:accent4>
        <a:srgbClr val="BFBFBF"/>
      </a:accent4>
      <a:accent5>
        <a:srgbClr val="E29815"/>
      </a:accent5>
      <a:accent6>
        <a:srgbClr val="FFCF89"/>
      </a:accent6>
      <a:hlink>
        <a:srgbClr val="5B5B5B"/>
      </a:hlink>
      <a:folHlink>
        <a:srgbClr val="BFBFBF"/>
      </a:folHlink>
    </a:clrScheme>
    <a:fontScheme name="Oliver Wyman">
      <a:majorFont>
        <a:latin typeface="Arial"/>
        <a:ea typeface=""/>
        <a:cs typeface=""/>
        <a:font script="Jpan" typeface="Meiryo"/>
        <a:font script="Hang" typeface="맑은 고딕"/>
        <a:font script="Hans" typeface="STKaiti"/>
        <a:font script="Hant" typeface="STKait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Meiryo"/>
        <a:font script="Hang" typeface="맑은 고딕"/>
        <a:font script="Hans" typeface="STKaiti"/>
        <a:font script="Hant" typeface="STKaiti"/>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liver Wyman">
      <a:fillStyleLst>
        <a:solidFill>
          <a:schemeClr val="phClr"/>
        </a:solidFill>
        <a:solidFill>
          <a:schemeClr val="phClr">
            <a:tint val="0"/>
          </a:schemeClr>
        </a:solidFill>
        <a:solidFill>
          <a:schemeClr val="phClr"/>
        </a:solidFill>
      </a:fillStyleLst>
      <a:lnStyleLst>
        <a:ln w="9525" cap="flat" cmpd="sng" algn="ctr">
          <a:solidFill>
            <a:schemeClr val="phClr">
              <a:satMod val="105000"/>
            </a:schemeClr>
          </a:solidFill>
          <a:prstDash val="solid"/>
        </a:ln>
        <a:ln w="9525" cap="flat" cmpd="sng" algn="ctr">
          <a:solidFill>
            <a:schemeClr val="phClr"/>
          </a:solidFill>
          <a:prstDash val="solid"/>
        </a:ln>
        <a:ln w="9525" cap="flat" cmpd="sng" algn="ctr">
          <a:solidFill>
            <a:schemeClr val="phClr"/>
          </a:solidFill>
          <a:prstDash val="solid"/>
        </a:ln>
      </a:lnStyleLst>
      <a:effectStyleLst>
        <a:effectStyle>
          <a:effectLst/>
        </a:effectStyle>
        <a:effectStyle>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accent3"/>
          </a:solidFill>
        </a:ln>
      </a:spPr>
      <a:bodyPr lIns="73152" tIns="73152" rIns="73152" bIns="73152"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3"/>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000" dirty="0" smtClean="0"/>
        </a:defPPr>
      </a:lstStyle>
    </a:txDef>
  </a:objectDefaults>
  <a:extraClrSchemeLst/>
  <a:custClrLst>
    <a:custClr name="OW Emerald">
      <a:srgbClr val="41A441"/>
    </a:custClr>
    <a:custClr name="Light Emerald">
      <a:srgbClr val="BDDDA3"/>
    </a:custClr>
    <a:custClr name="OW Iolite">
      <a:srgbClr val="646EAC"/>
    </a:custClr>
    <a:custClr name="Light Iolite">
      <a:srgbClr val="C5CAE7"/>
    </a:custClr>
    <a:custClr name="OW Citrine">
      <a:srgbClr val="DD712C"/>
    </a:custClr>
    <a:custClr name="Light Citrine">
      <a:srgbClr val="FDCFAC"/>
    </a:custClr>
    <a:custClr name="OW Turquoise">
      <a:srgbClr val="079B84"/>
    </a:custClr>
    <a:custClr name="Light Turquoise">
      <a:srgbClr val="A8DAC9"/>
    </a:custClr>
    <a:custClr name="OW Ruby">
      <a:srgbClr val="CB225B"/>
    </a:custClr>
    <a:custClr name="Light Ruby">
      <a:srgbClr val="F8B8BC"/>
    </a:custClr>
    <a:custClr name="Pure Red">
      <a:srgbClr val="FF0000"/>
    </a:custClr>
    <a:custClr name="Bright Onyx">
      <a:srgbClr val="808080"/>
    </a:custClr>
    <a:custClr name="Table Onyx">
      <a:srgbClr val="E8E8E8"/>
    </a:custClr>
    <a:custClr name="Medium Sapphire">
      <a:srgbClr val="016D9F"/>
    </a:custClr>
    <a:custClr name="Bright Sapphire">
      <a:srgbClr val="00A8C8"/>
    </a:custClr>
    <a:custClr name="Pale Sapphire">
      <a:srgbClr val="E1FAFF"/>
    </a:custClr>
    <a:custClr name="Dark Topaz">
      <a:srgbClr val="8E5501"/>
    </a:custClr>
    <a:custClr name="Pale Topaz">
      <a:srgbClr val="FFEED5"/>
    </a:custClr>
    <a:custClr name="Dark Emerald">
      <a:srgbClr val="00582D"/>
    </a:custClr>
    <a:custClr name="Pale Emerald">
      <a:srgbClr val="E2EDC3"/>
    </a:custClr>
  </a:custClrLst>
</a:theme>
</file>

<file path=customUI/customUI14.xml><?xml version="1.0" encoding="utf-8"?>
<mso:customUI xmlns:mso="http://schemas.microsoft.com/office/2009/07/customui">
  <mso:ribbon>
    <mso:contextualTabs>
      <mso:tabSet idMso="TabSetTableTools">
        <mso:tab idQ="mso:TabTableToolsDesign">
          <mso:group idQ="mso:GroupTableStylesPowerPoint" visible="false"/>
          <mso:group id="OWTable" label="Table" autoScale="true">
            <mso:gallery idQ="mso:ShadingColorPicker" showInRibbon="false" visible="true"/>
            <mso:control idQ="mso:TableBordersMenu" visible="true"/>
          </mso:group>
        </mso:tab>
      </mso:tabSet>
    </mso:contextualTabs>
  </mso:ribbon>
</mso: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StyleProperties xmlns:xsi="http://www.w3.org/2001/XMLSchema-instance" xmlns:xsd="http://www.w3.org/2001/XMLSchema" Name="Banded rows" Description="Fill: Table Onyx, Borders: 3/4 Onyx Light, Maximum size: 25 rows x 15 columns" Type="Table">
  <TableStyle>
    <Cells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15263976</RGBColor>
              <ColorType>1</ColorType>
              <Brightness>0</Brightness>
              <TintAndShade>0</TintAndShade>
            </Color>
            <Transparency>0</Transparency>
            <Visible>-1</Visible>
            <FillType>1</FillType>
          </Fill>
        </TableCellProps>
      </ArrayOfTableCellProps>
      <ArrayOf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TableCellProps>
          <Borders>
            <CellBorder>
              <ForeColor>
                <SchemeColor>-2</SchemeColor>
                <ObjectThemeColor>-2</ObjectThemeColor>
                <ColorType>-2</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ObjectThemeColor>8</ObjectThemeColor>
                <ColorType>2</ColorType>
                <Brightness>0</Brightness>
                <TintAndShade>0</TintAndShade>
              </ForeColor>
              <BeginArrowheadLength>2</BeginArrowheadLength>
              <BeginArrowheadStyle>1</BeginArrowheadStyle>
              <BeginArrowheadWidth>2</BeginArrowheadWidth>
              <DashStyle>1</DashStyle>
              <EndArrowheadLength>2</EndArrowheadLength>
              <EndArrowheadStyle>1</EndArrowheadStyle>
              <EndArrowheadWidth>2</EndArrowheadWidth>
              <InsetPen>0</InsetPen>
              <Pattern>-2</Pattern>
              <Style>1</Style>
              <Transparency>0</Transparency>
              <Visible>-1</Visible>
              <Weight>0.75</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CellBorder>
              <ForeColor>
                <RGBColor>16777215</RGBColor>
                <ColorType>1</ColorType>
                <Brightness>0</Brightness>
                <TintAndShade>0</TintAndShade>
              </ForeColor>
              <BeginArrowheadLength>-2</BeginArrowheadLength>
              <BeginArrowheadStyle>-2</BeginArrowheadStyle>
              <BeginArrowheadWidth>-2</BeginArrowheadWidth>
              <DashStyle>-2</DashStyle>
              <EndArrowheadLength>-2</EndArrowheadLength>
              <EndArrowheadStyle>-2</EndArrowheadStyle>
              <EndArrowheadWidth>-2</EndArrowheadWidth>
              <InsetPen>-2</InsetPen>
              <Pattern>-2</Pattern>
              <Style>-2</Style>
              <Transparency>-2.147484E+09</Transparency>
              <Visible>0</Visible>
              <Weight>-2.147484E+09</Weight>
            </CellBorder>
          </Borders>
          <Fill>
            <Color>
              <RGBColor>16777215</RGBColor>
              <ColorType>1</ColorType>
              <Brightness>0</Brightness>
              <TintAndShade>0</TintAndShade>
            </Color>
            <Transparency>1</Transparency>
            <Visible>0</Visible>
            <FillType>-2</FillType>
          </Fill>
        </TableCellProps>
      </ArrayOfTableCellProps>
    </CellsProps>
  </TableStyle>
  <Sticky>false</Sticky>
</StyleProperties>
</file>

<file path=customXml/item2.xml><?xml version="1.0" encoding="utf-8"?>
<StyleProperties xmlns:xsi="http://www.w3.org/2001/XMLSchema-instance" xmlns:xsd="http://www.w3.org/2001/XMLSchema" Name="Default internal margins" Description="Internal margins: Left/Right: 0.1&quot;, Top/Bottom: 0.05&quot;, Maximum size: 25 rows x 15 columns" Type="Table">
  <TableStyle>
    <Cells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ArrayOf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TableCellProps>
          <Frame>
            <MarginTop>3.6</MarginTop>
            <MarginLeft>7.2</MarginLeft>
            <MarginBottom>3.6</MarginBottom>
            <MarginRight>7.2</MarginRight>
          </Frame>
        </TableCellProps>
      </ArrayOfTableCellProps>
    </CellsProps>
  </TableStyle>
  <Sticky>false</Sticky>
</StyleProperties>
</file>

<file path=customXml/item3.xml><?xml version="1.0" encoding="utf-8"?>
<StyleProperties xmlns:xsi="http://www.w3.org/2001/XMLSchema-instance" xmlns:xsd="http://www.w3.org/2001/XMLSchema" Name="Small internal margins" Description="Internal margins: Left/Right: 0.04&quot;, Top/Bottom: 0.02&quot;, Maximum size: 30 rows x 15 columns" Type="Table">
  <TableStyle>
    <Cells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ArrayOf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TableCellProps>
          <Frame>
            <MarginTop>1.44</MarginTop>
            <MarginLeft>2.88</MarginLeft>
            <MarginBottom>1.44</MarginBottom>
            <MarginRight>2.88</MarginRight>
          </Frame>
        </TableCellProps>
      </ArrayOfTableCellProps>
    </CellsProps>
  </TableStyle>
  <Sticky>false</Sticky>
</StyleProperties>
</file>

<file path=customXml/item4.xml><?xml version="1.0" encoding="utf-8"?>
<StyleProperties xmlns:xsi="http://www.w3.org/2001/XMLSchema-instance" xmlns:xsd="http://www.w3.org/2001/XMLSchema" Name="OW text box without outline" Description="Fill: No, Border: No, Internal margins: 0, Black Arial, Left, Top aligned" Type="Shape">
  <ShapeStyle>
    <Location/>
    <Size/>
    <Fill>
      <Color>
        <RGBColor>16777215</RGBColor>
        <ColorType>1</ColorType>
        <Brightness>0</Brightness>
        <TintAndShade>0</TintAndShade>
      </Color>
      <Transparency>1</Transparency>
      <Visible>0</Visible>
      <FillType>-2</FillType>
    </Fill>
    <AutoShapeType>1</AutoShapeType>
    <BlackWhiteMode>1</BlackWhiteMode>
    <AutoFit>msoAutoSizeShapeToFitText</AutoFit>
    <TextFrame>
      <MarginTop>0</MarginTop>
      <MarginLeft>0</MarginLeft>
      <MarginBottom>0</MarginBottom>
      <MarginRight>0</MarginRight>
    </TextFrame>
    <TextFrame2>
      <WordWrap>-1</WordWrap>
      <AutoSize>1</AutoSize>
      <HorizontalAnchor>1</HorizontalAnchor>
      <VerticalAnchor>1</VerticalAnchor>
      <TextDirection>1</TextDirection>
    </TextFrame2>
    <LineStyle>
      <DashStyle>-2</DashStyle>
      <Transparency>-2.147484E+09</Transparency>
      <Weight>-2.147484E+09</Weight>
      <Color>
        <RGBColor>16777215</RGBColor>
      </Color>
      <Visible>0</Visible>
      <Style>-2</Style>
      <LinePattern>-2</LinePattern>
    </LineStyle>
  </ShapeStyle>
  <TextStyle>
    <Font>
      <Shadowed/>
      <Color>
        <SchemeColor>2</SchemeColor>
        <ObjectThemeColor>13</ObjectThemeColor>
        <ColorType>2</ColorType>
        <Brightness>0</Brightness>
        <TintAndShade>0</TintAndShade>
      </Color>
      <FontName>+mn-lt</FontName>
      <FontNameFarEast>+mn-ea</FontNameFarEast>
      <AllCaps>0</AllCaps>
      <Spacing>0</Spacing>
      <Kerning>12</Kerning>
      <FarEastfontType>Normal</FarEastfontType>
      <LatinFontType>Normal</LatinFontType>
    </Font>
    <ParagraphFormat>
      <Alignment>1</Alignment>
      <LineRuleAfter>0</LineRuleAfter>
      <LineRuleBefore>0</LineRuleBefore>
      <LineRuleWithin>-1</LineRuleWithin>
      <FirstLineIndent>0</FirstLineIndent>
      <LeftIndent>0</LeftIndent>
      <HangingPunctuation>-1</HangingPunctuation>
      <SpaceAfter>0</SpaceAfter>
      <SpaceBefore>0</SpaceBefore>
      <SpaceWithin>1</SpaceWithin>
    </ParagraphFormat>
  </TextStyle>
  <Sticky>false</Sticky>
</StyleProperties>
</file>

<file path=customXml/item5.xml><?xml version="1.0" encoding="utf-8"?>
<StyleProperties xmlns:xsi="http://www.w3.org/2001/XMLSchema-instance" xmlns:xsd="http://www.w3.org/2001/XMLSchema" Name="OW shape with outline" Description="Fill: White, Border: 3/4 Onyx, Internal margins: 0.08&quot;, Black Arial, Centered, Middle aligned" Type="Shape">
  <ShapeStyle>
    <Location/>
    <Size/>
    <Fill>
      <Color>
        <SchemeColor>1</SchemeColor>
        <ObjectThemeColor>14</ObjectThemeColor>
        <ColorType>2</ColorType>
        <Brightness>0</Brightness>
        <TintAndShade>0</TintAndShade>
      </Color>
      <Transparency>0</Transparency>
      <Visible>-1</Visible>
      <FillType>1</FillType>
    </Fill>
    <BlackWhiteMode>2</BlackWhiteMode>
    <TextFrame>
      <MarginTop>5.76</MarginTop>
      <MarginLeft>5.76</MarginLeft>
      <MarginBottom>5.76</MarginBottom>
      <MarginRight>5.76</MarginRight>
    </TextFrame>
    <TextFrame2>
      <WordWrap>-1</WordWrap>
      <HorizontalAnchor>1</HorizontalAnchor>
      <VerticalAnchor>3</VerticalAnchor>
      <TextDirection>1</TextDirection>
    </TextFrame2>
    <LineStyle>
      <DashStyle>1</DashStyle>
      <Transparency>0</Transparency>
      <Weight>0.75</Weight>
      <Color>
        <ObjectThemeColor>7</ObjectThemeColor>
        <ColorType>2</ColorType>
        <Brightness>0</Brightness>
        <TintAndShade>0</TintAndShade>
      </Color>
      <Visible>-1</Visible>
      <Style>1</Style>
      <LinePattern>-2</LinePattern>
    </LineStyle>
  </ShapeStyle>
  <TextStyle>
    <Font>
      <Shadowed/>
      <Color>
        <SchemeColor>2</SchemeColor>
        <ObjectThemeColor>13</ObjectThemeColor>
        <ColorType>2</ColorType>
        <Brightness>0</Brightness>
        <TintAndShade>0</TintAndShade>
      </Color>
      <FontName>Arial</FontName>
      <FontNameFarEast>+mn-ea</FontNameFarEast>
      <AllCaps>0</AllCaps>
      <Spacing>0</Spacing>
      <Kerning>12</Kerning>
      <FarEastfontType>Normal</FarEastfontType>
      <LatinFontType>Normal</LatinFontType>
    </Font>
    <ParagraphFormat>
      <Alignment>2</Alignment>
      <LineRuleAfter>0</LineRuleAfter>
      <LineRuleBefore>0</LineRuleBefore>
      <LineRuleWithin>-1</LineRuleWithin>
      <FirstLineIndent>0</FirstLineIndent>
      <LeftIndent>0</LeftIndent>
      <HangingPunctuation>-1</HangingPunctuation>
      <SpaceAfter>0</SpaceAfter>
      <SpaceBefore>0</SpaceBefore>
      <SpaceWithin>1</SpaceWithin>
    </ParagraphFormat>
  </TextStyle>
  <Sticky>false</Sticky>
</StyleProperties>
</file>

<file path=customXml/item6.xml><?xml version="1.0" encoding="utf-8"?>
<StyleProperties xmlns:xsi="http://www.w3.org/2001/XMLSchema-instance" xmlns:xsd="http://www.w3.org/2001/XMLSchema" Name="Ghost" Description="" Type="Shape">
  <ShapeStyle>
    <Location>
      <Left>36</Left>
      <Top>8.64</Top>
    </Location>
    <Size/>
    <Fill>
      <Color>
        <SchemeColor>1</SchemeColor>
        <ObjectThemeColor>14</ObjectThemeColor>
        <ColorType>2</ColorType>
        <Brightness>0</Brightness>
        <TintAndShade>0</TintAndShade>
      </Color>
      <Transparency>0</Transparency>
      <Visible>0</Visible>
      <FillType>1</FillType>
    </Fill>
    <AutoShapeType>1</AutoShapeType>
    <LockAspectRatio>0</LockAspectRatio>
    <BlackWhiteMode>1</BlackWhiteMode>
    <AutoFit>msoAutoSizeShapeToFitText</AutoFit>
    <TextFrame>
      <MarginTop>0</MarginTop>
      <MarginLeft>0</MarginLeft>
      <MarginBottom>0</MarginBottom>
      <MarginRight>0</MarginRight>
    </TextFrame>
    <TextFrame2>
      <WordWrap>0</WordWrap>
      <AutoSize>1</AutoSize>
      <HorizontalAnchor>1</HorizontalAnchor>
      <VerticalAnchor>4</VerticalAnchor>
      <TextDirection>1</TextDirection>
    </TextFrame2>
    <LineStyle>
      <DashStyle>1</DashStyle>
      <Transparency>0</Transparency>
      <Weight>0.75</Weight>
      <Color>
        <ObjectThemeColor>7</ObjectThemeColor>
        <ColorType>2</ColorType>
        <Brightness>0</Brightness>
        <TintAndShade>0</TintAndShade>
      </Color>
      <Visible>0</Visible>
      <Style>1</Style>
      <LinePattern>-2</LinePattern>
    </LineStyle>
  </ShapeStyle>
  <TextStyle>
    <Font>
      <Shadowed/>
      <Color>
        <ObjectThemeColor>8</ObjectThemeColor>
        <ColorType>2</ColorType>
        <Brightness>0</Brightness>
        <TintAndShade>0</TintAndShade>
      </Color>
      <FontName>+mn-lt</FontName>
      <FontNameFarEast>+mn-ea</FontNameFarEast>
      <FontSize>12</FontSize>
      <Bold>0</Bold>
      <Italic>0</Italic>
      <AllCaps>0</AllCaps>
      <Underline>
        <UnderlineStyle>0</UnderlineStyle>
        <Color>
          <SchemeColor>-2</SchemeColor>
          <ObjectThemeColor>-2</ObjectThemeColor>
          <ColorType>-2</ColorType>
          <Brightness>-2.147484E+09</Brightness>
          <TintAndShade>-2.147484E+09</TintAndShade>
        </Color>
      </Underline>
      <Spacing>0</Spacing>
      <Kerning>12</Kerning>
      <FarEastfontType>Normal</FarEastfontType>
      <LatinFontType>Normal</LatinFontType>
    </Font>
    <ParagraphFormat>
      <Alignment>1</Alignment>
      <LineRuleAfter>0</LineRuleAfter>
      <LineRuleBefore>0</LineRuleBefore>
      <LineRuleWithin>-1</LineRuleWithin>
      <FirstLineIndent>0</FirstLineIndent>
      <LeftIndent>0</LeftIndent>
      <HangingPunctuation>-1</HangingPunctuation>
      <SpaceAfter>0</SpaceAfter>
      <SpaceBefore>0</SpaceBefore>
      <SpaceWithin>1</SpaceWithin>
      <TabStops/>
    </ParagraphFormat>
  </TextStyle>
  <Sticky>false</Sticky>
</StyleProperties>
</file>

<file path=customXml/itemProps1.xml><?xml version="1.0" encoding="utf-8"?>
<ds:datastoreItem xmlns:ds="http://schemas.openxmlformats.org/officeDocument/2006/customXml" ds:itemID="{EB6C5D7D-2426-44F3-97B9-92594319DF70}">
  <ds:schemaRefs>
    <ds:schemaRef ds:uri="http://www.w3.org/2001/XMLSchema"/>
  </ds:schemaRefs>
</ds:datastoreItem>
</file>

<file path=customXml/itemProps2.xml><?xml version="1.0" encoding="utf-8"?>
<ds:datastoreItem xmlns:ds="http://schemas.openxmlformats.org/officeDocument/2006/customXml" ds:itemID="{510912DC-1179-480F-93F2-62CB92A2E685}">
  <ds:schemaRefs>
    <ds:schemaRef ds:uri="http://www.w3.org/2001/XMLSchema"/>
  </ds:schemaRefs>
</ds:datastoreItem>
</file>

<file path=customXml/itemProps3.xml><?xml version="1.0" encoding="utf-8"?>
<ds:datastoreItem xmlns:ds="http://schemas.openxmlformats.org/officeDocument/2006/customXml" ds:itemID="{EC3FC3FD-7402-43FA-A087-189991168161}">
  <ds:schemaRefs>
    <ds:schemaRef ds:uri="http://www.w3.org/2001/XMLSchema"/>
  </ds:schemaRefs>
</ds:datastoreItem>
</file>

<file path=customXml/itemProps4.xml><?xml version="1.0" encoding="utf-8"?>
<ds:datastoreItem xmlns:ds="http://schemas.openxmlformats.org/officeDocument/2006/customXml" ds:itemID="{DF8EDFBD-FE51-4FDB-8871-39C1F52F6B17}">
  <ds:schemaRefs>
    <ds:schemaRef ds:uri="http://www.w3.org/2001/XMLSchema"/>
  </ds:schemaRefs>
</ds:datastoreItem>
</file>

<file path=customXml/itemProps5.xml><?xml version="1.0" encoding="utf-8"?>
<ds:datastoreItem xmlns:ds="http://schemas.openxmlformats.org/officeDocument/2006/customXml" ds:itemID="{97B3659F-BDAC-4BB4-AAA5-B2EB30C6F0EB}">
  <ds:schemaRefs>
    <ds:schemaRef ds:uri="http://www.w3.org/2001/XMLSchema"/>
  </ds:schemaRefs>
</ds:datastoreItem>
</file>

<file path=customXml/itemProps6.xml><?xml version="1.0" encoding="utf-8"?>
<ds:datastoreItem xmlns:ds="http://schemas.openxmlformats.org/officeDocument/2006/customXml" ds:itemID="{24062862-D819-4629-A78B-28746F56C6A6}">
  <ds:schemaRef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TotalTime>2</TotalTime>
  <Words>1</Words>
  <Application>Microsoft Office PowerPoint</Application>
  <PresentationFormat>Custom</PresentationFormat>
  <Paragraphs>1</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blank</vt:lpstr>
      <vt:lpstr>think-cell Slide</vt:lpstr>
      <vt:lpstr>PowerPoint Presentation</vt:lpstr>
    </vt:vector>
  </TitlesOfParts>
  <Company>Oliver Wyman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Blunt, Rebecca</dc:creator>
  <cp:keywords>TemplateVersion: OW.Blank.20160601.2; Update Pack: 2016/06/01</cp:keywords>
  <cp:lastModifiedBy>Blunt, Rebecca</cp:lastModifiedBy>
  <cp:revision>2</cp:revision>
  <dcterms:created xsi:type="dcterms:W3CDTF">2017-01-18T07:55:36Z</dcterms:created>
  <dcterms:modified xsi:type="dcterms:W3CDTF">2017-01-18T07:58:16Z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Version">
    <vt:lpwstr>2016/06/01</vt:lpwstr>
  </property>
  <property fmtid="{D5CDD505-2E9C-101B-9397-08002B2CF9AE}" pid="3" name="LogoName">
    <vt:lpwstr>Oliver Wyman</vt:lpwstr>
  </property>
  <property fmtid="{D5CDD505-2E9C-101B-9397-08002B2CF9AE}" pid="4" name="DocumentMSOLanguageID">
    <vt:lpwstr>msoLanguageIDEnglishUK</vt:lpwstr>
  </property>
</Properties>
</file>