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esh Vagadia" initials="MV" lastIdx="1" clrIdx="0">
    <p:extLst>
      <p:ext uri="{19B8F6BF-5375-455C-9EA6-DF929625EA0E}">
        <p15:presenceInfo xmlns:p15="http://schemas.microsoft.com/office/powerpoint/2012/main" userId="S-1-5-21-2902265621-1063028621-2381561480-103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7-17T14:09:37.870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1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83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025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00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47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5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8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02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3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04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9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7BB5-39D9-430D-A1E5-42F4812AF62F}" type="datetimeFigureOut">
              <a:rPr lang="en-GB" smtClean="0"/>
              <a:t>17/07/2019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7649E-78CB-4459-8894-DFEBB4DEDF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18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cid:image006.jpg@01D53CA5.73E58630" TargetMode="External"/><Relationship Id="rId17" Type="http://schemas.openxmlformats.org/officeDocument/2006/relationships/comments" Target="../comments/comment1.xml"/><Relationship Id="rId2" Type="http://schemas.openxmlformats.org/officeDocument/2006/relationships/image" Target="../media/image1.jpeg"/><Relationship Id="rId16" Type="http://schemas.openxmlformats.org/officeDocument/2006/relationships/image" Target="cid:image008.jpg@01D53CA5.73E5863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jpeg"/><Relationship Id="rId5" Type="http://schemas.openxmlformats.org/officeDocument/2006/relationships/image" Target="../media/image4.png"/><Relationship Id="rId15" Type="http://schemas.openxmlformats.org/officeDocument/2006/relationships/image" Target="../media/image11.jpeg"/><Relationship Id="rId10" Type="http://schemas.openxmlformats.org/officeDocument/2006/relationships/image" Target="cid:image005.jpg@01D53CA5.73E58630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cid:image007.jpg@01D53CA5.73E5863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8403" y="216036"/>
            <a:ext cx="1708362" cy="299235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957" y="135126"/>
            <a:ext cx="1716262" cy="31153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518" y="155582"/>
            <a:ext cx="1671954" cy="30348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91" y="0"/>
            <a:ext cx="1690236" cy="32504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247" y="173974"/>
            <a:ext cx="1599768" cy="30764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4486" y="1653473"/>
            <a:ext cx="1096195" cy="14214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316" y="1656641"/>
            <a:ext cx="1089786" cy="14131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040" y="1583917"/>
            <a:ext cx="1126050" cy="14608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45" y="1653473"/>
            <a:ext cx="1126050" cy="1419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418" y="1605517"/>
            <a:ext cx="1089786" cy="1413164"/>
          </a:xfrm>
          <a:prstGeom prst="rect">
            <a:avLst/>
          </a:prstGeom>
        </p:spPr>
      </p:pic>
      <p:pic>
        <p:nvPicPr>
          <p:cNvPr id="1028" name="Picture 4" descr="cid:image004.jpg@01D53BCB.A81D25A0"/>
          <p:cNvPicPr>
            <a:picLocks noChangeAspect="1" noChangeArrowheads="1"/>
          </p:cNvPicPr>
          <p:nvPr/>
        </p:nvPicPr>
        <p:blipFill>
          <a:blip r:embed="rId9"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420" y="3580977"/>
            <a:ext cx="1709452" cy="2965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id:image005.jpg@01D53BCB.A81D25A0"/>
          <p:cNvPicPr>
            <a:picLocks noChangeAspect="1" noChangeArrowheads="1"/>
          </p:cNvPicPr>
          <p:nvPr/>
        </p:nvPicPr>
        <p:blipFill>
          <a:blip r:embed="rId11" r:link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874" y="3488373"/>
            <a:ext cx="1779140" cy="315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12" descr="cid:image006.jpg@01D53BCB.A81D25A0"/>
          <p:cNvPicPr>
            <a:picLocks noChangeAspect="1" noChangeArrowheads="1"/>
          </p:cNvPicPr>
          <p:nvPr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370" y="3458450"/>
            <a:ext cx="1845150" cy="321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3" descr="cid:image007.jpg@01D53BCB.A81D25A0"/>
          <p:cNvPicPr>
            <a:picLocks noChangeAspect="1" noChangeArrowheads="1"/>
          </p:cNvPicPr>
          <p:nvPr/>
        </p:nvPicPr>
        <p:blipFill>
          <a:blip r:embed="rId15" r:link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4093" y="3316117"/>
            <a:ext cx="1789619" cy="328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439948" y="24171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439948" y="1118972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39948" y="15399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032" y="5086859"/>
            <a:ext cx="978656" cy="126959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937" y="5156464"/>
            <a:ext cx="890156" cy="115429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030" y="5159278"/>
            <a:ext cx="898914" cy="116565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411" y="5086859"/>
            <a:ext cx="969284" cy="122188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706199" y="3364045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1587356" y="3239344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604658" y="32780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1604658" y="3230329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757058" y="34304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909458" y="35828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2061858" y="37352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2214258" y="38876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366658" y="40400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2519058" y="4192442"/>
            <a:ext cx="840245" cy="276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1705273" y="3165379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00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4129536" y="3162967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00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4232728" y="6491059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600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6978195" y="6488668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700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757058" y="6438307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700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9649070" y="6454711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00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6181478" y="3199883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500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8390032" y="3184027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500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10609344" y="3193042"/>
            <a:ext cx="840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9605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Ayesha Khan</dc:creator>
  <cp:lastModifiedBy>Mitesh Vagadia</cp:lastModifiedBy>
  <cp:revision>9</cp:revision>
  <dcterms:created xsi:type="dcterms:W3CDTF">2019-07-17T07:56:18Z</dcterms:created>
  <dcterms:modified xsi:type="dcterms:W3CDTF">2019-07-17T13:53:40Z</dcterms:modified>
</cp:coreProperties>
</file>