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7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4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DA2E-A981-4172-B7DC-B483119C3C22}" type="datetimeFigureOut">
              <a:rPr lang="en-US" smtClean="0"/>
              <a:t>16-May-19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DFAB-F14B-4B81-A3DE-0B868E32F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66345" y="-3900"/>
            <a:ext cx="6839211" cy="68397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0368" y="2730367"/>
            <a:ext cx="1855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Build skills for animal and human health professionals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58" y="255996"/>
            <a:ext cx="2300769" cy="2300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53" y="689388"/>
            <a:ext cx="930056" cy="930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23" y="699535"/>
            <a:ext cx="909710" cy="909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4" y="1556874"/>
            <a:ext cx="855214" cy="8552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66862" y="2633072"/>
            <a:ext cx="2831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dirty="0" smtClean="0"/>
              <a:t>Tell the world about your country’s </a:t>
            </a:r>
            <a:r>
              <a:rPr lang="en-US" sz="1400" dirty="0" smtClean="0"/>
              <a:t>progress towards rabies elimination</a:t>
            </a:r>
          </a:p>
          <a:p>
            <a:pPr algn="ctr"/>
            <a:r>
              <a:rPr lang="en-US" sz="1400" i="1" dirty="0" smtClean="0"/>
              <a:t>Celebrate successful rabies prevention projects </a:t>
            </a:r>
          </a:p>
          <a:p>
            <a:pPr algn="ctr"/>
            <a:r>
              <a:rPr lang="en-US" sz="1400" dirty="0" smtClean="0"/>
              <a:t>Attract international media, donor countries and NGOs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8063" y="3849966"/>
            <a:ext cx="329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2259012" y="3601809"/>
            <a:ext cx="1602187" cy="14666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Download logos, create posters, distribute awareness materials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478904" y="4047945"/>
            <a:ext cx="1414095" cy="13225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Hold and register a World Rabies Day event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72659" y="2700631"/>
            <a:ext cx="2000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Spread rabies prevention messages to communities at risk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62" y="5493639"/>
            <a:ext cx="907095" cy="90709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510704" y="3506855"/>
            <a:ext cx="1742913" cy="1569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a  free online certificate course on the GARC Education Platform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40" y="5690199"/>
            <a:ext cx="1447259" cy="964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83" y="5440182"/>
            <a:ext cx="934754" cy="9347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7" y="1546006"/>
            <a:ext cx="943140" cy="9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52536" y="-28712"/>
            <a:ext cx="7427934" cy="6861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0368" y="2730367"/>
            <a:ext cx="1855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Build skills for animal and human health professionals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58" y="143262"/>
            <a:ext cx="2300769" cy="2300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53" y="689388"/>
            <a:ext cx="930056" cy="930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75" y="636905"/>
            <a:ext cx="909710" cy="9091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14" y="1556874"/>
            <a:ext cx="855214" cy="8552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66862" y="2633072"/>
            <a:ext cx="2831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dirty="0" smtClean="0"/>
              <a:t>Tell the world about your country’s </a:t>
            </a:r>
            <a:r>
              <a:rPr lang="en-US" sz="1400" b="1" dirty="0" smtClean="0"/>
              <a:t>progress towards rabies elimination</a:t>
            </a:r>
          </a:p>
          <a:p>
            <a:pPr algn="ctr"/>
            <a:r>
              <a:rPr lang="en-US" sz="1400" i="1" dirty="0" smtClean="0"/>
              <a:t>Celebrate successful rabies prevention projects </a:t>
            </a:r>
          </a:p>
          <a:p>
            <a:pPr algn="ctr"/>
            <a:r>
              <a:rPr lang="en-US" sz="1400" b="1" dirty="0" smtClean="0"/>
              <a:t>Attract international media, donor countries and NGOs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8063" y="3849966"/>
            <a:ext cx="329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1854184" y="3506855"/>
            <a:ext cx="1602187" cy="146669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Download logos, create posters, distribute awareness materials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4478904" y="4047945"/>
            <a:ext cx="1414095" cy="13225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Hold and register a World Rabies Day event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72659" y="2700631"/>
            <a:ext cx="2000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i="1" dirty="0">
                <a:solidFill>
                  <a:prstClr val="black"/>
                </a:solidFill>
              </a:rPr>
              <a:t>Spread rabies prevention messages to communities at risk</a:t>
            </a:r>
            <a:endParaRPr lang="en-US" sz="1400" i="1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62" y="5493639"/>
            <a:ext cx="907095" cy="90709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847333" y="3520114"/>
            <a:ext cx="1742913" cy="15699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a  free online certificate course on the GARC Education Platform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40" y="5690199"/>
            <a:ext cx="1447259" cy="9648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1534" y="107490"/>
            <a:ext cx="14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15699" y="1293646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61281" y="636905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4560" y="599081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41401" y="1474354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130497" y="5860679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76797" y="5860679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67679" y="6463856"/>
            <a:ext cx="29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83" y="5577968"/>
            <a:ext cx="934754" cy="93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7" y="1556874"/>
            <a:ext cx="943140" cy="9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144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</dc:creator>
  <cp:lastModifiedBy>Deepa</cp:lastModifiedBy>
  <cp:revision>17</cp:revision>
  <dcterms:created xsi:type="dcterms:W3CDTF">2019-05-14T13:14:59Z</dcterms:created>
  <dcterms:modified xsi:type="dcterms:W3CDTF">2019-05-16T16:49:49Z</dcterms:modified>
</cp:coreProperties>
</file>